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3" r:id="rId6"/>
    <p:sldId id="262" r:id="rId7"/>
    <p:sldId id="264" r:id="rId8"/>
    <p:sldId id="26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19C"/>
    <a:srgbClr val="8BB1F5"/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1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F6E05E-52B5-4625-ABB7-1F4EC794E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75677F-7635-44EC-A97C-8C3B813E3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8E4A0C-9FC3-47D7-9BCF-018793EBB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08DECE-E51C-49DD-899F-EED93F61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5091B3-F7D0-46C6-90DD-9AC4C473B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778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41A04A-F744-4531-A0B8-7034E8E65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E94B45-1139-4BC0-AAE7-277BF8382F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F30A07-23CD-4943-BA20-1D35A80A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BEA0C3-03E4-45DF-BC22-9AB996D9D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638B20-44A6-4070-B6C9-2A2D87EAE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06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BDA55A5-D5C0-4060-9405-44EDCDEA4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8539D7-2569-4D61-8D76-2BD534ABE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E4A145-D699-4561-AF0F-9644CB4D3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1B8BCE-C7BA-4FBB-9FD6-E06839CB7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018AB8-58BF-482E-B3A2-13096CF8B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931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AEA10-A6D9-48DF-BD68-FC96BB794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CA458B-D541-4FC6-B6E7-21BB9A383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246532-078A-4FF5-AC58-BC8673E20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BDF99F-1EF6-4155-8721-595E9066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CAB57F-9848-49A4-8FF8-16684D3B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295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9F9E6-88BB-4455-910F-3D8ACA915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27EB83-5303-43DF-8364-FDBA843C1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F273F8-B470-461B-B599-2CAD3A5BE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F31E25-64C7-4064-80E5-5E5CC2AEF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4B0B67-C7E5-4F7D-80DA-41CAEC46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0879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B4632-BB16-4575-98B7-22E9C6B2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858060-2AD2-4203-AE4F-2B5A942365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0E25F4-423E-4C9D-8CB4-C03E5F7D3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4FFA42-72B5-4B3C-8187-28CD66668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FB89B2-48DF-4A73-A68E-6D1ACC4B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B3C20BC-8414-4758-AF5F-B4C25037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237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1BBC04-E6E8-4AE1-AEC2-F9AA59321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BA8245-7337-4C22-A0B1-7339FE101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F3DDAB-98AB-42D6-8070-22029400C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D89A2C-8E7B-4B25-A7D9-FFB3C6D8A0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E2F303-5776-4BEC-8E5B-F86015AC29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B6AB277-8505-45B5-9497-CC1263F70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82DF99-26F8-4694-BEE9-297CC278B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B2BF456-DB82-4FB5-A564-609B498C3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623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7F4337-BA5E-4F8D-9E7E-0419305C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ADA7BE4-7E09-4CD6-BEC2-8FD5660E5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25F89BE-FCCE-417A-B07E-D7285B88B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E0E315-D450-4CB0-A6E0-4C6414682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702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46059C-502F-4005-BAA2-3157BAA7C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1070C50-4DAE-4B11-908E-DE2C3283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6CAD2E-D4B5-4667-8ECD-F47E666DC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033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D0E21-929A-4B4A-8A88-C33488814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05BF6F-5C53-4E93-B7A8-00DA3329B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455F1B-2E97-414D-AAD3-4BE9BB8B3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7E1D70-78ED-4DBD-9C3F-7AAA7D7F1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56E9B15-A247-47EB-8AF8-08E1658FF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9AEF42-B0E6-4AB4-98BE-08D42CC2B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43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817F5-5286-47BA-A0A6-3191D5495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0DB0E03-42C2-4E14-8ACE-0F7C58EAF8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89A61B-847A-4938-94FC-AC9FD9FDCB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0EB467-2F8F-48B7-8ED1-12D7DBB7E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BAADFD-8F55-4372-AA30-CB7C1A910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0F2EFD-829B-4C94-BF6D-21418DF9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567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3D6EBF7-970C-42AC-9E03-6F7282470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A33D7-79A5-44F5-931F-F6AEA35CA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800E17-5633-4C0B-9E12-E419FED4F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0F844C-7A6C-4488-A0D0-CF56F3AA2AF9}" type="datetimeFigureOut">
              <a:rPr lang="zh-CN" altLang="en-US" smtClean="0"/>
              <a:t>2019/5/31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BC1854-61EF-4C8C-BBBA-DB73BBD33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7CB526-034D-45F3-BC76-BDFB53CA5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986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C85E757-F932-4A4A-A4B7-7FF1040BFE8A}"/>
              </a:ext>
            </a:extLst>
          </p:cNvPr>
          <p:cNvSpPr/>
          <p:nvPr/>
        </p:nvSpPr>
        <p:spPr>
          <a:xfrm>
            <a:off x="1" y="653140"/>
            <a:ext cx="1397726" cy="287382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AE40B21-0CC1-498B-86F8-E2C8671D1AA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764" y="774163"/>
            <a:ext cx="10368945" cy="604712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4C0B2F5-577E-4D09-AFCC-D031F88146BB}"/>
              </a:ext>
            </a:extLst>
          </p:cNvPr>
          <p:cNvSpPr/>
          <p:nvPr/>
        </p:nvSpPr>
        <p:spPr>
          <a:xfrm>
            <a:off x="3334871" y="653140"/>
            <a:ext cx="8857128" cy="287382"/>
          </a:xfrm>
          <a:prstGeom prst="rect">
            <a:avLst/>
          </a:prstGeom>
          <a:solidFill>
            <a:srgbClr val="0E419C"/>
          </a:solidFill>
          <a:ln>
            <a:solidFill>
              <a:srgbClr val="0E4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1AB0B9C-C717-4690-8AB7-603F08176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44" y="503198"/>
            <a:ext cx="1397727" cy="602071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156BC22-C153-41E9-A15A-94A6291D0696}"/>
              </a:ext>
            </a:extLst>
          </p:cNvPr>
          <p:cNvCxnSpPr>
            <a:cxnSpLocks/>
          </p:cNvCxnSpPr>
          <p:nvPr/>
        </p:nvCxnSpPr>
        <p:spPr>
          <a:xfrm>
            <a:off x="3045171" y="4426210"/>
            <a:ext cx="6267641" cy="0"/>
          </a:xfrm>
          <a:prstGeom prst="line">
            <a:avLst/>
          </a:prstGeom>
          <a:ln w="38100">
            <a:solidFill>
              <a:srgbClr val="0E4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196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7D4FB70-6279-4DDB-A01D-0BFCFCE384B4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58937F8-684B-4CFF-92F6-13A6D38C97F5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CA4DE720-28BA-46B2-AF07-492360FA9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pic>
        <p:nvPicPr>
          <p:cNvPr id="6" name="图片 5" descr="图片包含 户外, 树, 天空, 水&#10;&#10;已生成极高可信度的说明">
            <a:extLst>
              <a:ext uri="{FF2B5EF4-FFF2-40B4-BE49-F238E27FC236}">
                <a16:creationId xmlns:a16="http://schemas.microsoft.com/office/drawing/2014/main" id="{DBEA2A3E-5CC0-4918-AA06-5512D17FF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38" b="33999"/>
          <a:stretch/>
        </p:blipFill>
        <p:spPr>
          <a:xfrm>
            <a:off x="0" y="1035905"/>
            <a:ext cx="12192000" cy="25414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8EFFF46-B9C1-4482-BC38-D92C0EB33059}"/>
              </a:ext>
            </a:extLst>
          </p:cNvPr>
          <p:cNvSpPr txBox="1"/>
          <p:nvPr/>
        </p:nvSpPr>
        <p:spPr>
          <a:xfrm>
            <a:off x="94129" y="256149"/>
            <a:ext cx="2823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spc="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CONTENTS</a:t>
            </a:r>
            <a:endParaRPr lang="zh-CN" altLang="en-US" sz="3200" spc="600" dirty="0">
              <a:solidFill>
                <a:schemeClr val="bg1"/>
              </a:solidFill>
              <a:latin typeface="Adobe Gothic Std B" panose="020B0800000000000000" pitchFamily="34" charset="-128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4218574-BB1D-40D3-A728-D4B6A4AE65C2}"/>
              </a:ext>
            </a:extLst>
          </p:cNvPr>
          <p:cNvGrpSpPr/>
          <p:nvPr/>
        </p:nvGrpSpPr>
        <p:grpSpPr>
          <a:xfrm>
            <a:off x="537882" y="4034118"/>
            <a:ext cx="4545106" cy="497542"/>
            <a:chOff x="537882" y="4034118"/>
            <a:chExt cx="4545106" cy="497542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EE751EA-6EE4-4C0D-9B23-0DC85D00099F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01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BBD8D3F-0A2B-4BD1-9D0B-E571D8D73091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29B2F8C-DA90-4C0F-AD7A-E840AFFE9DFA}"/>
              </a:ext>
            </a:extLst>
          </p:cNvPr>
          <p:cNvGrpSpPr/>
          <p:nvPr/>
        </p:nvGrpSpPr>
        <p:grpSpPr>
          <a:xfrm>
            <a:off x="6096000" y="4034118"/>
            <a:ext cx="4545106" cy="497542"/>
            <a:chOff x="537882" y="4034118"/>
            <a:chExt cx="4545106" cy="497542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1BAC589-D261-4F2B-B8C7-0B17B2DD8515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02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73DE563-0ACF-4929-9621-9791044B06B3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6FDE80D-5730-436C-9F4B-ED0650DC6FD6}"/>
              </a:ext>
            </a:extLst>
          </p:cNvPr>
          <p:cNvGrpSpPr/>
          <p:nvPr/>
        </p:nvGrpSpPr>
        <p:grpSpPr>
          <a:xfrm>
            <a:off x="537882" y="5168154"/>
            <a:ext cx="4545106" cy="497542"/>
            <a:chOff x="537882" y="4034118"/>
            <a:chExt cx="4545106" cy="497542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50C1C68-F11D-42A3-8F24-4A9E4BA03BBC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03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6462FE90-F912-48AA-A008-8D43B9621E34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4B40025B-0562-4EC6-AF4B-171CCB646BB8}"/>
              </a:ext>
            </a:extLst>
          </p:cNvPr>
          <p:cNvGrpSpPr/>
          <p:nvPr/>
        </p:nvGrpSpPr>
        <p:grpSpPr>
          <a:xfrm>
            <a:off x="6096000" y="5168154"/>
            <a:ext cx="4545106" cy="497542"/>
            <a:chOff x="537882" y="4034118"/>
            <a:chExt cx="4545106" cy="497542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B1A6373-A2A2-4952-BEA2-A6C755C33FDC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04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067DEC4-F602-4A80-A255-804093BF1DDD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04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01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579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96b6bdb5-7179-4b1d-b175-75f24183670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5F29170-D75F-4589-A679-87586D7611E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296954"/>
            <a:ext cx="10848513" cy="4996800"/>
            <a:chOff x="669925" y="1137300"/>
            <a:chExt cx="10848513" cy="4996800"/>
          </a:xfrm>
        </p:grpSpPr>
        <p:grpSp>
          <p:nvGrpSpPr>
            <p:cNvPr id="3" name="işļïḓe">
              <a:extLst>
                <a:ext uri="{FF2B5EF4-FFF2-40B4-BE49-F238E27FC236}">
                  <a16:creationId xmlns:a16="http://schemas.microsoft.com/office/drawing/2014/main" id="{FE7CCA7D-67C2-40F9-88F9-3057FDC40CDD}"/>
                </a:ext>
              </a:extLst>
            </p:cNvPr>
            <p:cNvGrpSpPr/>
            <p:nvPr/>
          </p:nvGrpSpPr>
          <p:grpSpPr>
            <a:xfrm>
              <a:off x="1315360" y="1137300"/>
              <a:ext cx="9561282" cy="3268145"/>
              <a:chOff x="1315360" y="1468342"/>
              <a:chExt cx="9561282" cy="3268145"/>
            </a:xfrm>
          </p:grpSpPr>
          <p:sp>
            <p:nvSpPr>
              <p:cNvPr id="25" name="ïṧļïḓê">
                <a:extLst>
                  <a:ext uri="{FF2B5EF4-FFF2-40B4-BE49-F238E27FC236}">
                    <a16:creationId xmlns:a16="http://schemas.microsoft.com/office/drawing/2014/main" id="{7ABC492C-7A98-4978-B5E3-B17411A49FC2}"/>
                  </a:ext>
                </a:extLst>
              </p:cNvPr>
              <p:cNvSpPr/>
              <p:nvPr/>
            </p:nvSpPr>
            <p:spPr>
              <a:xfrm>
                <a:off x="1315360" y="4695128"/>
                <a:ext cx="9561282" cy="4135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şḷîdè">
                <a:extLst>
                  <a:ext uri="{FF2B5EF4-FFF2-40B4-BE49-F238E27FC236}">
                    <a16:creationId xmlns:a16="http://schemas.microsoft.com/office/drawing/2014/main" id="{AF25C01D-1635-4A00-87DF-B61094F8FC10}"/>
                  </a:ext>
                </a:extLst>
              </p:cNvPr>
              <p:cNvSpPr/>
              <p:nvPr/>
            </p:nvSpPr>
            <p:spPr bwMode="auto">
              <a:xfrm>
                <a:off x="1509462" y="4601857"/>
                <a:ext cx="764423" cy="9327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šļíḍe">
                <a:extLst>
                  <a:ext uri="{FF2B5EF4-FFF2-40B4-BE49-F238E27FC236}">
                    <a16:creationId xmlns:a16="http://schemas.microsoft.com/office/drawing/2014/main" id="{DE60610A-FBA5-4F3E-9CB5-31AFEBECEB68}"/>
                  </a:ext>
                </a:extLst>
              </p:cNvPr>
              <p:cNvSpPr/>
              <p:nvPr/>
            </p:nvSpPr>
            <p:spPr bwMode="auto">
              <a:xfrm>
                <a:off x="2273885" y="4465337"/>
                <a:ext cx="764423" cy="22979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šḻíďe">
                <a:extLst>
                  <a:ext uri="{FF2B5EF4-FFF2-40B4-BE49-F238E27FC236}">
                    <a16:creationId xmlns:a16="http://schemas.microsoft.com/office/drawing/2014/main" id="{58E88AF1-1144-4AAF-A797-559EF7F1ECB9}"/>
                  </a:ext>
                </a:extLst>
              </p:cNvPr>
              <p:cNvSpPr/>
              <p:nvPr/>
            </p:nvSpPr>
            <p:spPr bwMode="auto">
              <a:xfrm>
                <a:off x="3038308" y="4368970"/>
                <a:ext cx="764423" cy="326157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ṧľïdê">
                <a:extLst>
                  <a:ext uri="{FF2B5EF4-FFF2-40B4-BE49-F238E27FC236}">
                    <a16:creationId xmlns:a16="http://schemas.microsoft.com/office/drawing/2014/main" id="{AD6F8859-5DF1-4CE5-8BE4-033481CBF7B7}"/>
                  </a:ext>
                </a:extLst>
              </p:cNvPr>
              <p:cNvSpPr/>
              <p:nvPr/>
            </p:nvSpPr>
            <p:spPr bwMode="auto">
              <a:xfrm>
                <a:off x="3802731" y="4200329"/>
                <a:ext cx="764423" cy="494798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ṧḻîḓe">
                <a:extLst>
                  <a:ext uri="{FF2B5EF4-FFF2-40B4-BE49-F238E27FC236}">
                    <a16:creationId xmlns:a16="http://schemas.microsoft.com/office/drawing/2014/main" id="{F2FD2EB9-5805-4E00-9A59-9B041F7BB18C}"/>
                  </a:ext>
                </a:extLst>
              </p:cNvPr>
              <p:cNvSpPr/>
              <p:nvPr/>
            </p:nvSpPr>
            <p:spPr bwMode="auto">
              <a:xfrm>
                <a:off x="4567154" y="4055777"/>
                <a:ext cx="764423" cy="63934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sľíḑé">
                <a:extLst>
                  <a:ext uri="{FF2B5EF4-FFF2-40B4-BE49-F238E27FC236}">
                    <a16:creationId xmlns:a16="http://schemas.microsoft.com/office/drawing/2014/main" id="{4CC352F4-A7EF-4EAE-8E79-4F9C64FB10FC}"/>
                  </a:ext>
                </a:extLst>
              </p:cNvPr>
              <p:cNvSpPr/>
              <p:nvPr/>
            </p:nvSpPr>
            <p:spPr bwMode="auto">
              <a:xfrm>
                <a:off x="5331577" y="3895166"/>
                <a:ext cx="764423" cy="79996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Sľídé">
                <a:extLst>
                  <a:ext uri="{FF2B5EF4-FFF2-40B4-BE49-F238E27FC236}">
                    <a16:creationId xmlns:a16="http://schemas.microsoft.com/office/drawing/2014/main" id="{88DC60E8-132B-4F01-BC31-723F1EBE013E}"/>
                  </a:ext>
                </a:extLst>
              </p:cNvPr>
              <p:cNvSpPr/>
              <p:nvPr/>
            </p:nvSpPr>
            <p:spPr bwMode="auto">
              <a:xfrm>
                <a:off x="6096000" y="3782739"/>
                <a:ext cx="764423" cy="912388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íṡliḍe">
                <a:extLst>
                  <a:ext uri="{FF2B5EF4-FFF2-40B4-BE49-F238E27FC236}">
                    <a16:creationId xmlns:a16="http://schemas.microsoft.com/office/drawing/2014/main" id="{DED395A6-68DC-4038-BD21-C2B0CACD09C4}"/>
                  </a:ext>
                </a:extLst>
              </p:cNvPr>
              <p:cNvSpPr/>
              <p:nvPr/>
            </p:nvSpPr>
            <p:spPr bwMode="auto">
              <a:xfrm>
                <a:off x="6860423" y="3525760"/>
                <a:ext cx="764423" cy="1169367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ṩḻídê">
                <a:extLst>
                  <a:ext uri="{FF2B5EF4-FFF2-40B4-BE49-F238E27FC236}">
                    <a16:creationId xmlns:a16="http://schemas.microsoft.com/office/drawing/2014/main" id="{EC735571-8DFD-4AE9-8D11-F8D3B3342F71}"/>
                  </a:ext>
                </a:extLst>
              </p:cNvPr>
              <p:cNvSpPr/>
              <p:nvPr/>
            </p:nvSpPr>
            <p:spPr bwMode="auto">
              <a:xfrm>
                <a:off x="7624846" y="3271145"/>
                <a:ext cx="764423" cy="1423982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ṩḷïḑè">
                <a:extLst>
                  <a:ext uri="{FF2B5EF4-FFF2-40B4-BE49-F238E27FC236}">
                    <a16:creationId xmlns:a16="http://schemas.microsoft.com/office/drawing/2014/main" id="{F0B31427-5F2F-4C94-B2D6-3E25F3AE4483}"/>
                  </a:ext>
                </a:extLst>
              </p:cNvPr>
              <p:cNvSpPr/>
              <p:nvPr/>
            </p:nvSpPr>
            <p:spPr bwMode="auto">
              <a:xfrm>
                <a:off x="8389269" y="2931498"/>
                <a:ext cx="764423" cy="176362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ṥlíḍè">
                <a:extLst>
                  <a:ext uri="{FF2B5EF4-FFF2-40B4-BE49-F238E27FC236}">
                    <a16:creationId xmlns:a16="http://schemas.microsoft.com/office/drawing/2014/main" id="{D06BA225-9746-4C95-A139-5AF2406AB84E}"/>
                  </a:ext>
                </a:extLst>
              </p:cNvPr>
              <p:cNvSpPr/>
              <p:nvPr/>
            </p:nvSpPr>
            <p:spPr bwMode="auto">
              <a:xfrm>
                <a:off x="9153692" y="2578153"/>
                <a:ext cx="764423" cy="2116975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îšľíḑê">
                <a:extLst>
                  <a:ext uri="{FF2B5EF4-FFF2-40B4-BE49-F238E27FC236}">
                    <a16:creationId xmlns:a16="http://schemas.microsoft.com/office/drawing/2014/main" id="{8DD8C1CE-9AD2-44E0-AEC2-7B84601C55AB}"/>
                  </a:ext>
                </a:extLst>
              </p:cNvPr>
              <p:cNvSpPr/>
              <p:nvPr/>
            </p:nvSpPr>
            <p:spPr bwMode="auto">
              <a:xfrm>
                <a:off x="9918115" y="2240868"/>
                <a:ext cx="764423" cy="245425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rgbClr val="0E419C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8" name="i$ļiḋè">
                <a:extLst>
                  <a:ext uri="{FF2B5EF4-FFF2-40B4-BE49-F238E27FC236}">
                    <a16:creationId xmlns:a16="http://schemas.microsoft.com/office/drawing/2014/main" id="{7B5BD5B0-FB6E-4070-8A68-096AB54C7BE4}"/>
                  </a:ext>
                </a:extLst>
              </p:cNvPr>
              <p:cNvGrpSpPr/>
              <p:nvPr/>
            </p:nvGrpSpPr>
            <p:grpSpPr>
              <a:xfrm>
                <a:off x="1662452" y="3850054"/>
                <a:ext cx="458437" cy="458438"/>
                <a:chOff x="1513298" y="2362416"/>
                <a:chExt cx="648000" cy="648000"/>
              </a:xfrm>
            </p:grpSpPr>
            <p:sp>
              <p:nvSpPr>
                <p:cNvPr id="42" name="ïṡļîḋê">
                  <a:extLst>
                    <a:ext uri="{FF2B5EF4-FFF2-40B4-BE49-F238E27FC236}">
                      <a16:creationId xmlns:a16="http://schemas.microsoft.com/office/drawing/2014/main" id="{A3CA940E-9870-4D98-B594-CCB1DF7E2811}"/>
                    </a:ext>
                  </a:extLst>
                </p:cNvPr>
                <p:cNvSpPr/>
                <p:nvPr/>
              </p:nvSpPr>
              <p:spPr>
                <a:xfrm rot="8100000">
                  <a:off x="1513298" y="2362416"/>
                  <a:ext cx="648000" cy="648000"/>
                </a:xfrm>
                <a:prstGeom prst="teardrop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îšľïdè">
                  <a:extLst>
                    <a:ext uri="{FF2B5EF4-FFF2-40B4-BE49-F238E27FC236}">
                      <a16:creationId xmlns:a16="http://schemas.microsoft.com/office/drawing/2014/main" id="{D60B529D-682E-4A3A-9211-FF16E163D8EE}"/>
                    </a:ext>
                  </a:extLst>
                </p:cNvPr>
                <p:cNvSpPr txBox="1"/>
                <p:nvPr/>
              </p:nvSpPr>
              <p:spPr>
                <a:xfrm>
                  <a:off x="1524890" y="2480218"/>
                  <a:ext cx="585041" cy="43504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AU" sz="1400" b="1">
                      <a:solidFill>
                        <a:schemeClr val="bg1"/>
                      </a:solidFill>
                    </a:rPr>
                    <a:t>1K</a:t>
                  </a:r>
                </a:p>
              </p:txBody>
            </p:sp>
          </p:grpSp>
          <p:grpSp>
            <p:nvGrpSpPr>
              <p:cNvPr id="39" name="ï$ļíḓé">
                <a:extLst>
                  <a:ext uri="{FF2B5EF4-FFF2-40B4-BE49-F238E27FC236}">
                    <a16:creationId xmlns:a16="http://schemas.microsoft.com/office/drawing/2014/main" id="{72D7B51F-4C76-4359-99BC-25CEBCD6602E}"/>
                  </a:ext>
                </a:extLst>
              </p:cNvPr>
              <p:cNvGrpSpPr/>
              <p:nvPr/>
            </p:nvGrpSpPr>
            <p:grpSpPr>
              <a:xfrm>
                <a:off x="10071108" y="1468342"/>
                <a:ext cx="458437" cy="458438"/>
                <a:chOff x="1513298" y="2362416"/>
                <a:chExt cx="648000" cy="648000"/>
              </a:xfrm>
            </p:grpSpPr>
            <p:sp>
              <p:nvSpPr>
                <p:cNvPr id="40" name="iŝ1íḓe">
                  <a:extLst>
                    <a:ext uri="{FF2B5EF4-FFF2-40B4-BE49-F238E27FC236}">
                      <a16:creationId xmlns:a16="http://schemas.microsoft.com/office/drawing/2014/main" id="{D4AFB70B-5F48-48D4-A504-108FA545A7F6}"/>
                    </a:ext>
                  </a:extLst>
                </p:cNvPr>
                <p:cNvSpPr/>
                <p:nvPr/>
              </p:nvSpPr>
              <p:spPr>
                <a:xfrm rot="8100000">
                  <a:off x="1513298" y="2362416"/>
                  <a:ext cx="648000" cy="648000"/>
                </a:xfrm>
                <a:prstGeom prst="teardrop">
                  <a:avLst/>
                </a:prstGeom>
                <a:solidFill>
                  <a:srgbClr val="0E419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îšļiďé">
                  <a:extLst>
                    <a:ext uri="{FF2B5EF4-FFF2-40B4-BE49-F238E27FC236}">
                      <a16:creationId xmlns:a16="http://schemas.microsoft.com/office/drawing/2014/main" id="{FCABAFAB-8008-4220-A817-47AF5A294CF6}"/>
                    </a:ext>
                  </a:extLst>
                </p:cNvPr>
                <p:cNvSpPr txBox="1"/>
                <p:nvPr/>
              </p:nvSpPr>
              <p:spPr>
                <a:xfrm>
                  <a:off x="1544775" y="2460333"/>
                  <a:ext cx="585041" cy="43504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AU" sz="1400" b="1">
                      <a:solidFill>
                        <a:schemeClr val="bg1"/>
                      </a:solidFill>
                    </a:rPr>
                    <a:t>9K</a:t>
                  </a:r>
                </a:p>
              </p:txBody>
            </p:sp>
          </p:grpSp>
        </p:grpSp>
        <p:sp>
          <p:nvSpPr>
            <p:cNvPr id="4" name="ísḻiḑè">
              <a:extLst>
                <a:ext uri="{FF2B5EF4-FFF2-40B4-BE49-F238E27FC236}">
                  <a16:creationId xmlns:a16="http://schemas.microsoft.com/office/drawing/2014/main" id="{0553CC6C-A830-4EBC-BFC3-5E991FE72D6E}"/>
                </a:ext>
              </a:extLst>
            </p:cNvPr>
            <p:cNvSpPr/>
            <p:nvPr/>
          </p:nvSpPr>
          <p:spPr bwMode="auto">
            <a:xfrm>
              <a:off x="673163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5" name="ï$ḻiḑé">
              <a:extLst>
                <a:ext uri="{FF2B5EF4-FFF2-40B4-BE49-F238E27FC236}">
                  <a16:creationId xmlns:a16="http://schemas.microsoft.com/office/drawing/2014/main" id="{16CEBD3D-B042-4776-BB8D-49E734C33850}"/>
                </a:ext>
              </a:extLst>
            </p:cNvPr>
            <p:cNvSpPr/>
            <p:nvPr/>
          </p:nvSpPr>
          <p:spPr bwMode="auto">
            <a:xfrm>
              <a:off x="2509890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6" name="íšlïḍé">
              <a:extLst>
                <a:ext uri="{FF2B5EF4-FFF2-40B4-BE49-F238E27FC236}">
                  <a16:creationId xmlns:a16="http://schemas.microsoft.com/office/drawing/2014/main" id="{C13ACB9C-5982-47A3-92A7-A5871796F1A1}"/>
                </a:ext>
              </a:extLst>
            </p:cNvPr>
            <p:cNvSpPr/>
            <p:nvPr/>
          </p:nvSpPr>
          <p:spPr bwMode="auto">
            <a:xfrm>
              <a:off x="4346618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7" name="ïŝľïḋê">
              <a:extLst>
                <a:ext uri="{FF2B5EF4-FFF2-40B4-BE49-F238E27FC236}">
                  <a16:creationId xmlns:a16="http://schemas.microsoft.com/office/drawing/2014/main" id="{7AEE45A5-04C1-4FD9-A853-D84C6B88191D}"/>
                </a:ext>
              </a:extLst>
            </p:cNvPr>
            <p:cNvSpPr/>
            <p:nvPr/>
          </p:nvSpPr>
          <p:spPr bwMode="auto">
            <a:xfrm>
              <a:off x="6183346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8" name="iś1íḑé">
              <a:extLst>
                <a:ext uri="{FF2B5EF4-FFF2-40B4-BE49-F238E27FC236}">
                  <a16:creationId xmlns:a16="http://schemas.microsoft.com/office/drawing/2014/main" id="{22121F56-F182-41F1-BB31-F590D575ABEC}"/>
                </a:ext>
              </a:extLst>
            </p:cNvPr>
            <p:cNvSpPr/>
            <p:nvPr/>
          </p:nvSpPr>
          <p:spPr bwMode="auto">
            <a:xfrm>
              <a:off x="8020075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9" name="íŝľiḋe">
              <a:extLst>
                <a:ext uri="{FF2B5EF4-FFF2-40B4-BE49-F238E27FC236}">
                  <a16:creationId xmlns:a16="http://schemas.microsoft.com/office/drawing/2014/main" id="{E4A27816-0AB0-4438-862D-79FE4CC4FCE6}"/>
                </a:ext>
              </a:extLst>
            </p:cNvPr>
            <p:cNvSpPr/>
            <p:nvPr/>
          </p:nvSpPr>
          <p:spPr bwMode="auto">
            <a:xfrm>
              <a:off x="9855099" y="4498716"/>
              <a:ext cx="1659439" cy="352189"/>
            </a:xfrm>
            <a:prstGeom prst="rect">
              <a:avLst/>
            </a:prstGeom>
            <a:solidFill>
              <a:srgbClr val="0E419C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grpSp>
          <p:nvGrpSpPr>
            <p:cNvPr id="10" name="iśḻîḑe">
              <a:extLst>
                <a:ext uri="{FF2B5EF4-FFF2-40B4-BE49-F238E27FC236}">
                  <a16:creationId xmlns:a16="http://schemas.microsoft.com/office/drawing/2014/main" id="{0A431D48-2091-4181-B197-F9BA33F9DB18}"/>
                </a:ext>
              </a:extLst>
            </p:cNvPr>
            <p:cNvGrpSpPr/>
            <p:nvPr/>
          </p:nvGrpSpPr>
          <p:grpSpPr>
            <a:xfrm>
              <a:off x="669925" y="4979525"/>
              <a:ext cx="10848513" cy="1154575"/>
              <a:chOff x="669925" y="4979525"/>
              <a:chExt cx="10848513" cy="1479108"/>
            </a:xfrm>
          </p:grpSpPr>
          <p:sp>
            <p:nvSpPr>
              <p:cNvPr id="11" name="ïṥľïdê">
                <a:extLst>
                  <a:ext uri="{FF2B5EF4-FFF2-40B4-BE49-F238E27FC236}">
                    <a16:creationId xmlns:a16="http://schemas.microsoft.com/office/drawing/2014/main" id="{5BEBAE79-C025-45DB-82DC-368EAAE54035}"/>
                  </a:ext>
                </a:extLst>
              </p:cNvPr>
              <p:cNvSpPr/>
              <p:nvPr/>
            </p:nvSpPr>
            <p:spPr>
              <a:xfrm>
                <a:off x="673825" y="4979525"/>
                <a:ext cx="10844613" cy="675243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endPara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2" name="íslídê">
                <a:extLst>
                  <a:ext uri="{FF2B5EF4-FFF2-40B4-BE49-F238E27FC236}">
                    <a16:creationId xmlns:a16="http://schemas.microsoft.com/office/drawing/2014/main" id="{5141A9D8-0585-4F99-A711-CBDE2D3348BB}"/>
                  </a:ext>
                </a:extLst>
              </p:cNvPr>
              <p:cNvSpPr/>
              <p:nvPr/>
            </p:nvSpPr>
            <p:spPr>
              <a:xfrm>
                <a:off x="673825" y="5783390"/>
                <a:ext cx="10844613" cy="67524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endPara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3" name="ïŝļïde">
                <a:extLst>
                  <a:ext uri="{FF2B5EF4-FFF2-40B4-BE49-F238E27FC236}">
                    <a16:creationId xmlns:a16="http://schemas.microsoft.com/office/drawing/2014/main" id="{73B3A28D-D957-46D0-BAFA-DD89EDDAEDE3}"/>
                  </a:ext>
                </a:extLst>
              </p:cNvPr>
              <p:cNvSpPr txBox="1"/>
              <p:nvPr/>
            </p:nvSpPr>
            <p:spPr>
              <a:xfrm>
                <a:off x="2509890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4" name="iṥḻiďè">
                <a:extLst>
                  <a:ext uri="{FF2B5EF4-FFF2-40B4-BE49-F238E27FC236}">
                    <a16:creationId xmlns:a16="http://schemas.microsoft.com/office/drawing/2014/main" id="{B74D112B-A4B6-42FE-B1D2-7FF5B3ACDA21}"/>
                  </a:ext>
                </a:extLst>
              </p:cNvPr>
              <p:cNvSpPr txBox="1"/>
              <p:nvPr/>
            </p:nvSpPr>
            <p:spPr>
              <a:xfrm>
                <a:off x="4346618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5" name="íṥļíḓê">
                <a:extLst>
                  <a:ext uri="{FF2B5EF4-FFF2-40B4-BE49-F238E27FC236}">
                    <a16:creationId xmlns:a16="http://schemas.microsoft.com/office/drawing/2014/main" id="{0710FA87-75C1-42F8-8568-C2276E4B0189}"/>
                  </a:ext>
                </a:extLst>
              </p:cNvPr>
              <p:cNvSpPr txBox="1"/>
              <p:nvPr/>
            </p:nvSpPr>
            <p:spPr>
              <a:xfrm>
                <a:off x="6183345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6" name="iśļidê">
                <a:extLst>
                  <a:ext uri="{FF2B5EF4-FFF2-40B4-BE49-F238E27FC236}">
                    <a16:creationId xmlns:a16="http://schemas.microsoft.com/office/drawing/2014/main" id="{FC11214A-E958-44E8-AE17-9BC56766119A}"/>
                  </a:ext>
                </a:extLst>
              </p:cNvPr>
              <p:cNvSpPr txBox="1"/>
              <p:nvPr/>
            </p:nvSpPr>
            <p:spPr>
              <a:xfrm>
                <a:off x="8020074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7" name="íSḷíḑe">
                <a:extLst>
                  <a:ext uri="{FF2B5EF4-FFF2-40B4-BE49-F238E27FC236}">
                    <a16:creationId xmlns:a16="http://schemas.microsoft.com/office/drawing/2014/main" id="{EEE3DCCD-B288-466F-B021-CD737229CA47}"/>
                  </a:ext>
                </a:extLst>
              </p:cNvPr>
              <p:cNvSpPr txBox="1"/>
              <p:nvPr/>
            </p:nvSpPr>
            <p:spPr>
              <a:xfrm>
                <a:off x="669925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8" name="îṧ1iḍê">
                <a:extLst>
                  <a:ext uri="{FF2B5EF4-FFF2-40B4-BE49-F238E27FC236}">
                    <a16:creationId xmlns:a16="http://schemas.microsoft.com/office/drawing/2014/main" id="{9A88BB3C-DBFB-4D9E-90BB-8B3815270C06}"/>
                  </a:ext>
                </a:extLst>
              </p:cNvPr>
              <p:cNvSpPr txBox="1"/>
              <p:nvPr/>
            </p:nvSpPr>
            <p:spPr>
              <a:xfrm>
                <a:off x="2509890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9" name="iṩļiḓê">
                <a:extLst>
                  <a:ext uri="{FF2B5EF4-FFF2-40B4-BE49-F238E27FC236}">
                    <a16:creationId xmlns:a16="http://schemas.microsoft.com/office/drawing/2014/main" id="{66AF2B13-15F7-4CE9-BA9F-12B47165F4BF}"/>
                  </a:ext>
                </a:extLst>
              </p:cNvPr>
              <p:cNvSpPr txBox="1"/>
              <p:nvPr/>
            </p:nvSpPr>
            <p:spPr>
              <a:xfrm>
                <a:off x="4346618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0" name="íšļiḑè">
                <a:extLst>
                  <a:ext uri="{FF2B5EF4-FFF2-40B4-BE49-F238E27FC236}">
                    <a16:creationId xmlns:a16="http://schemas.microsoft.com/office/drawing/2014/main" id="{716E066C-F050-4DC3-9D4E-197AA7A41A7C}"/>
                  </a:ext>
                </a:extLst>
              </p:cNvPr>
              <p:cNvSpPr txBox="1"/>
              <p:nvPr/>
            </p:nvSpPr>
            <p:spPr>
              <a:xfrm>
                <a:off x="6183345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1" name="ísľíḋê">
                <a:extLst>
                  <a:ext uri="{FF2B5EF4-FFF2-40B4-BE49-F238E27FC236}">
                    <a16:creationId xmlns:a16="http://schemas.microsoft.com/office/drawing/2014/main" id="{DD12D6D5-F8D9-459E-92AF-C585C7BD75B0}"/>
                  </a:ext>
                </a:extLst>
              </p:cNvPr>
              <p:cNvSpPr txBox="1"/>
              <p:nvPr/>
            </p:nvSpPr>
            <p:spPr>
              <a:xfrm>
                <a:off x="8020074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2" name="íṧḷîḑe">
                <a:extLst>
                  <a:ext uri="{FF2B5EF4-FFF2-40B4-BE49-F238E27FC236}">
                    <a16:creationId xmlns:a16="http://schemas.microsoft.com/office/drawing/2014/main" id="{6CF9AD63-9A75-48A2-A773-68F52536D2D7}"/>
                  </a:ext>
                </a:extLst>
              </p:cNvPr>
              <p:cNvSpPr txBox="1"/>
              <p:nvPr/>
            </p:nvSpPr>
            <p:spPr>
              <a:xfrm>
                <a:off x="669925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3" name="îŝ1ïḍe">
                <a:extLst>
                  <a:ext uri="{FF2B5EF4-FFF2-40B4-BE49-F238E27FC236}">
                    <a16:creationId xmlns:a16="http://schemas.microsoft.com/office/drawing/2014/main" id="{9279E4D4-0EE4-4FB6-BEA8-714EA3475E37}"/>
                  </a:ext>
                </a:extLst>
              </p:cNvPr>
              <p:cNvSpPr txBox="1"/>
              <p:nvPr/>
            </p:nvSpPr>
            <p:spPr>
              <a:xfrm>
                <a:off x="9855098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4" name="iś1ïḋè">
                <a:extLst>
                  <a:ext uri="{FF2B5EF4-FFF2-40B4-BE49-F238E27FC236}">
                    <a16:creationId xmlns:a16="http://schemas.microsoft.com/office/drawing/2014/main" id="{4A7C55FA-7EE1-47DE-A237-E7956B05FF4F}"/>
                  </a:ext>
                </a:extLst>
              </p:cNvPr>
              <p:cNvSpPr txBox="1"/>
              <p:nvPr/>
            </p:nvSpPr>
            <p:spPr>
              <a:xfrm>
                <a:off x="9855098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</p:grp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706AB250-202A-4B73-AE6F-422AC0ECF2BD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91CAA051-9BB7-4A5D-A082-BB3BFACDA078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40878C0C-4C5D-44A3-95F1-84A9CA6EB7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4689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02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38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028700"/>
            <a:ext cx="12192000" cy="5829300"/>
            <a:chOff x="0" y="1028700"/>
            <a:chExt cx="12192000" cy="5829300"/>
          </a:xfrm>
        </p:grpSpPr>
        <p:grpSp>
          <p:nvGrpSpPr>
            <p:cNvPr id="3" name="îşľiďê">
              <a:extLst>
                <a:ext uri="{FF2B5EF4-FFF2-40B4-BE49-F238E27FC236}">
                  <a16:creationId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6546000" y="1028700"/>
              <a:ext cx="4139152" cy="5284723"/>
              <a:chOff x="6546000" y="1028700"/>
              <a:chExt cx="4139152" cy="5284723"/>
            </a:xfrm>
          </p:grpSpPr>
          <p:sp>
            <p:nvSpPr>
              <p:cNvPr id="13" name="i$ḻîḍè">
                <a:extLst>
                  <a:ext uri="{FF2B5EF4-FFF2-40B4-BE49-F238E27FC236}">
                    <a16:creationId xmlns:a16="http://schemas.microsoft.com/office/drawing/2014/main" id="{D00017DB-523D-4E14-A44E-9534351DE5C9}"/>
                  </a:ext>
                </a:extLst>
              </p:cNvPr>
              <p:cNvSpPr/>
              <p:nvPr/>
            </p:nvSpPr>
            <p:spPr>
              <a:xfrm>
                <a:off x="10610049" y="3634981"/>
                <a:ext cx="65506" cy="2678442"/>
              </a:xfrm>
              <a:prstGeom prst="rect">
                <a:avLst/>
              </a:prstGeom>
              <a:gradFill>
                <a:gsLst>
                  <a:gs pos="4581">
                    <a:schemeClr val="tx2">
                      <a:lumMod val="20000"/>
                      <a:lumOff val="80000"/>
                    </a:schemeClr>
                  </a:gs>
                  <a:gs pos="42000">
                    <a:srgbClr val="E9E9EA"/>
                  </a:gs>
                  <a:gs pos="86000">
                    <a:schemeClr val="bg1"/>
                  </a:gs>
                </a:gsLst>
                <a:lin ang="5400000"/>
              </a:gra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/>
                <a:endParaRPr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4" name="ïŝľíḓè">
                <a:extLst>
                  <a:ext uri="{FF2B5EF4-FFF2-40B4-BE49-F238E27FC236}">
                    <a16:creationId xmlns:a16="http://schemas.microsoft.com/office/drawing/2014/main" id="{FA1B8E8A-0D95-4909-9F4D-3D2CD06EC33C}"/>
                  </a:ext>
                </a:extLst>
              </p:cNvPr>
              <p:cNvSpPr/>
              <p:nvPr/>
            </p:nvSpPr>
            <p:spPr>
              <a:xfrm>
                <a:off x="6554589" y="3634981"/>
                <a:ext cx="65506" cy="2678442"/>
              </a:xfrm>
              <a:prstGeom prst="rect">
                <a:avLst/>
              </a:prstGeom>
              <a:gradFill>
                <a:gsLst>
                  <a:gs pos="4581">
                    <a:schemeClr val="tx2">
                      <a:lumMod val="20000"/>
                      <a:lumOff val="80000"/>
                    </a:schemeClr>
                  </a:gs>
                  <a:gs pos="53356">
                    <a:srgbClr val="E9E9EA"/>
                  </a:gs>
                  <a:gs pos="100000">
                    <a:schemeClr val="bg1"/>
                  </a:gs>
                </a:gsLst>
                <a:lin ang="5400000"/>
              </a:gra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iṣľïḋé">
                <a:extLst>
                  <a:ext uri="{FF2B5EF4-FFF2-40B4-BE49-F238E27FC236}">
                    <a16:creationId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7" name="ïṡ1ídé">
                <a:extLst>
                  <a:ext uri="{FF2B5EF4-FFF2-40B4-BE49-F238E27FC236}">
                    <a16:creationId xmlns:a16="http://schemas.microsoft.com/office/drawing/2014/main" id="{EAC797D1-80FF-4144-AF6A-A3CCB11275D8}"/>
                  </a:ext>
                </a:extLst>
              </p:cNvPr>
              <p:cNvSpPr/>
              <p:nvPr/>
            </p:nvSpPr>
            <p:spPr>
              <a:xfrm>
                <a:off x="9848760" y="2742449"/>
                <a:ext cx="259660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21384" y="0"/>
                    </a:moveTo>
                    <a:lnTo>
                      <a:pt x="21384" y="16039"/>
                    </a:lnTo>
                    <a:cubicBezTo>
                      <a:pt x="21600" y="17374"/>
                      <a:pt x="21258" y="18734"/>
                      <a:pt x="20426" y="19852"/>
                    </a:cubicBezTo>
                    <a:cubicBezTo>
                      <a:pt x="19878" y="20588"/>
                      <a:pt x="19137" y="21189"/>
                      <a:pt x="18270" y="21600"/>
                    </a:cubicBezTo>
                    <a:lnTo>
                      <a:pt x="0" y="21600"/>
                    </a:lnTo>
                    <a:lnTo>
                      <a:pt x="0" y="95"/>
                    </a:lnTo>
                    <a:lnTo>
                      <a:pt x="21384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" name="íŝľiḍé">
                <a:extLst>
                  <a:ext uri="{FF2B5EF4-FFF2-40B4-BE49-F238E27FC236}">
                    <a16:creationId xmlns:a16="http://schemas.microsoft.com/office/drawing/2014/main" id="{E6A899A5-A06A-4D63-A058-5452B5AF57ED}"/>
                  </a:ext>
                </a:extLst>
              </p:cNvPr>
              <p:cNvSpPr/>
              <p:nvPr/>
            </p:nvSpPr>
            <p:spPr>
              <a:xfrm>
                <a:off x="9266175" y="2519495"/>
                <a:ext cx="259660" cy="2884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21384" y="0"/>
                    </a:moveTo>
                    <a:lnTo>
                      <a:pt x="21384" y="16039"/>
                    </a:lnTo>
                    <a:cubicBezTo>
                      <a:pt x="21600" y="17374"/>
                      <a:pt x="21258" y="18734"/>
                      <a:pt x="20426" y="19852"/>
                    </a:cubicBezTo>
                    <a:cubicBezTo>
                      <a:pt x="19878" y="20588"/>
                      <a:pt x="19137" y="21189"/>
                      <a:pt x="18270" y="21600"/>
                    </a:cubicBezTo>
                    <a:lnTo>
                      <a:pt x="0" y="21600"/>
                    </a:lnTo>
                    <a:lnTo>
                      <a:pt x="0" y="95"/>
                    </a:lnTo>
                    <a:lnTo>
                      <a:pt x="21384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" name="is1idê">
                <a:extLst>
                  <a:ext uri="{FF2B5EF4-FFF2-40B4-BE49-F238E27FC236}">
                    <a16:creationId xmlns:a16="http://schemas.microsoft.com/office/drawing/2014/main" id="{71261506-4637-4B8A-A744-69CA5ACECA69}"/>
                  </a:ext>
                </a:extLst>
              </p:cNvPr>
              <p:cNvSpPr/>
              <p:nvPr/>
            </p:nvSpPr>
            <p:spPr>
              <a:xfrm>
                <a:off x="9884879" y="3361655"/>
                <a:ext cx="189759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332"/>
                    </a:moveTo>
                    <a:lnTo>
                      <a:pt x="15510" y="21600"/>
                    </a:lnTo>
                    <a:lnTo>
                      <a:pt x="6705" y="21600"/>
                    </a:lnTo>
                    <a:lnTo>
                      <a:pt x="0" y="0"/>
                    </a:lnTo>
                    <a:lnTo>
                      <a:pt x="2160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" name="ïSlïdè">
                <a:extLst>
                  <a:ext uri="{FF2B5EF4-FFF2-40B4-BE49-F238E27FC236}">
                    <a16:creationId xmlns:a16="http://schemas.microsoft.com/office/drawing/2014/main" id="{FA825712-6F42-4686-91BD-2CFE74C67B95}"/>
                  </a:ext>
                </a:extLst>
              </p:cNvPr>
              <p:cNvSpPr/>
              <p:nvPr/>
            </p:nvSpPr>
            <p:spPr>
              <a:xfrm>
                <a:off x="9295722" y="3157064"/>
                <a:ext cx="189759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332"/>
                    </a:moveTo>
                    <a:lnTo>
                      <a:pt x="15510" y="21600"/>
                    </a:lnTo>
                    <a:lnTo>
                      <a:pt x="6705" y="21600"/>
                    </a:lnTo>
                    <a:lnTo>
                      <a:pt x="0" y="0"/>
                    </a:lnTo>
                    <a:lnTo>
                      <a:pt x="2160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" name="îšlïdé">
                <a:extLst>
                  <a:ext uri="{FF2B5EF4-FFF2-40B4-BE49-F238E27FC236}">
                    <a16:creationId xmlns:a16="http://schemas.microsoft.com/office/drawing/2014/main" id="{A20621B3-D89A-47D2-9F89-36267A7A84B4}"/>
                  </a:ext>
                </a:extLst>
              </p:cNvPr>
              <p:cNvSpPr/>
              <p:nvPr/>
            </p:nvSpPr>
            <p:spPr>
              <a:xfrm>
                <a:off x="8822771" y="2323114"/>
                <a:ext cx="1862381" cy="1318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015" y="17555"/>
                    </a:lnTo>
                    <a:cubicBezTo>
                      <a:pt x="20937" y="17145"/>
                      <a:pt x="20815" y="16755"/>
                      <a:pt x="20653" y="16397"/>
                    </a:cubicBezTo>
                    <a:cubicBezTo>
                      <a:pt x="20424" y="15892"/>
                      <a:pt x="20120" y="15462"/>
                      <a:pt x="19762" y="15138"/>
                    </a:cubicBezTo>
                    <a:lnTo>
                      <a:pt x="0" y="0"/>
                    </a:lnTo>
                    <a:lnTo>
                      <a:pt x="40" y="13327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EBE9EC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2" name="ïśḻíḓe">
                <a:extLst>
                  <a:ext uri="{FF2B5EF4-FFF2-40B4-BE49-F238E27FC236}">
                    <a16:creationId xmlns:a16="http://schemas.microsoft.com/office/drawing/2014/main" id="{525ACF85-A50D-4AFD-BDFA-445821F7A1A5}"/>
                  </a:ext>
                </a:extLst>
              </p:cNvPr>
              <p:cNvSpPr/>
              <p:nvPr/>
            </p:nvSpPr>
            <p:spPr>
              <a:xfrm>
                <a:off x="8832933" y="2809035"/>
                <a:ext cx="1292808" cy="673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3" h="21600" extrusionOk="0">
                    <a:moveTo>
                      <a:pt x="21581" y="21600"/>
                    </a:moveTo>
                    <a:lnTo>
                      <a:pt x="21581" y="19488"/>
                    </a:lnTo>
                    <a:cubicBezTo>
                      <a:pt x="21600" y="18804"/>
                      <a:pt x="21495" y="18130"/>
                      <a:pt x="21283" y="17579"/>
                    </a:cubicBezTo>
                    <a:cubicBezTo>
                      <a:pt x="21119" y="17153"/>
                      <a:pt x="20898" y="16819"/>
                      <a:pt x="20644" y="16615"/>
                    </a:cubicBezTo>
                    <a:lnTo>
                      <a:pt x="0" y="0"/>
                    </a:lnTo>
                  </a:path>
                </a:pathLst>
              </a:cu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" name="íṥļîde">
                <a:extLst>
                  <a:ext uri="{FF2B5EF4-FFF2-40B4-BE49-F238E27FC236}">
                    <a16:creationId xmlns:a16="http://schemas.microsoft.com/office/drawing/2014/main" id="{DADDC836-4B7A-4E82-8357-7A221809A87B}"/>
                  </a:ext>
                </a:extLst>
              </p:cNvPr>
              <p:cNvSpPr/>
              <p:nvPr/>
            </p:nvSpPr>
            <p:spPr>
              <a:xfrm>
                <a:off x="9291232" y="3003700"/>
                <a:ext cx="1" cy="26235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4" name="ïSlïḓe">
                <a:extLst>
                  <a:ext uri="{FF2B5EF4-FFF2-40B4-BE49-F238E27FC236}">
                    <a16:creationId xmlns:a16="http://schemas.microsoft.com/office/drawing/2014/main" id="{8EA8E4E5-561E-4198-97F2-C33E93D9DA3F}"/>
                  </a:ext>
                </a:extLst>
              </p:cNvPr>
              <p:cNvSpPr/>
              <p:nvPr/>
            </p:nvSpPr>
            <p:spPr>
              <a:xfrm>
                <a:off x="9755182" y="3189937"/>
                <a:ext cx="1" cy="19716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" name="íṡļïde">
                <a:extLst>
                  <a:ext uri="{FF2B5EF4-FFF2-40B4-BE49-F238E27FC236}">
                    <a16:creationId xmlns:a16="http://schemas.microsoft.com/office/drawing/2014/main" id="{6713D975-88C6-4A83-BF3D-1404B6BC8DF0}"/>
                  </a:ext>
                </a:extLst>
              </p:cNvPr>
              <p:cNvSpPr/>
              <p:nvPr/>
            </p:nvSpPr>
            <p:spPr>
              <a:xfrm>
                <a:off x="7699163" y="2520901"/>
                <a:ext cx="259659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63" y="0"/>
                    </a:moveTo>
                    <a:lnTo>
                      <a:pt x="63" y="16039"/>
                    </a:lnTo>
                    <a:cubicBezTo>
                      <a:pt x="-153" y="17374"/>
                      <a:pt x="189" y="18734"/>
                      <a:pt x="1021" y="19852"/>
                    </a:cubicBezTo>
                    <a:cubicBezTo>
                      <a:pt x="1569" y="20588"/>
                      <a:pt x="2310" y="21189"/>
                      <a:pt x="3177" y="21600"/>
                    </a:cubicBezTo>
                    <a:lnTo>
                      <a:pt x="21447" y="21600"/>
                    </a:lnTo>
                    <a:lnTo>
                      <a:pt x="21447" y="9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8" name="îṧliḓé">
                <a:extLst>
                  <a:ext uri="{FF2B5EF4-FFF2-40B4-BE49-F238E27FC236}">
                    <a16:creationId xmlns:a16="http://schemas.microsoft.com/office/drawing/2014/main" id="{44A48284-462C-460B-8B94-0694A62C2493}"/>
                  </a:ext>
                </a:extLst>
              </p:cNvPr>
              <p:cNvSpPr/>
              <p:nvPr/>
            </p:nvSpPr>
            <p:spPr>
              <a:xfrm>
                <a:off x="7124779" y="2742449"/>
                <a:ext cx="259659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63" y="0"/>
                    </a:moveTo>
                    <a:lnTo>
                      <a:pt x="63" y="16039"/>
                    </a:lnTo>
                    <a:cubicBezTo>
                      <a:pt x="-153" y="17374"/>
                      <a:pt x="189" y="18734"/>
                      <a:pt x="1021" y="19852"/>
                    </a:cubicBezTo>
                    <a:cubicBezTo>
                      <a:pt x="1569" y="20588"/>
                      <a:pt x="2310" y="21189"/>
                      <a:pt x="3177" y="21600"/>
                    </a:cubicBezTo>
                    <a:lnTo>
                      <a:pt x="21447" y="21600"/>
                    </a:lnTo>
                    <a:lnTo>
                      <a:pt x="21447" y="9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" name="í$ḻiḓe">
                <a:extLst>
                  <a:ext uri="{FF2B5EF4-FFF2-40B4-BE49-F238E27FC236}">
                    <a16:creationId xmlns:a16="http://schemas.microsoft.com/office/drawing/2014/main" id="{0AB16271-3AE6-4146-A297-B631A30043A5}"/>
                  </a:ext>
                </a:extLst>
              </p:cNvPr>
              <p:cNvSpPr/>
              <p:nvPr/>
            </p:nvSpPr>
            <p:spPr>
              <a:xfrm>
                <a:off x="7158046" y="3365605"/>
                <a:ext cx="189825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332"/>
                    </a:moveTo>
                    <a:lnTo>
                      <a:pt x="6090" y="21600"/>
                    </a:lnTo>
                    <a:lnTo>
                      <a:pt x="14895" y="21600"/>
                    </a:lnTo>
                    <a:lnTo>
                      <a:pt x="21600" y="0"/>
                    </a:lnTo>
                    <a:lnTo>
                      <a:pt x="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" name="iṧ1iḋè">
                <a:extLst>
                  <a:ext uri="{FF2B5EF4-FFF2-40B4-BE49-F238E27FC236}">
                    <a16:creationId xmlns:a16="http://schemas.microsoft.com/office/drawing/2014/main" id="{383C58E5-07F0-4D6A-BFAB-3B6226BDD8EE}"/>
                  </a:ext>
                </a:extLst>
              </p:cNvPr>
              <p:cNvSpPr/>
              <p:nvPr/>
            </p:nvSpPr>
            <p:spPr>
              <a:xfrm>
                <a:off x="7747650" y="3157062"/>
                <a:ext cx="189825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332"/>
                    </a:moveTo>
                    <a:lnTo>
                      <a:pt x="6090" y="21600"/>
                    </a:lnTo>
                    <a:lnTo>
                      <a:pt x="14895" y="21600"/>
                    </a:lnTo>
                    <a:lnTo>
                      <a:pt x="21600" y="0"/>
                    </a:lnTo>
                    <a:lnTo>
                      <a:pt x="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1" name="íṣľîdé">
                <a:extLst>
                  <a:ext uri="{FF2B5EF4-FFF2-40B4-BE49-F238E27FC236}">
                    <a16:creationId xmlns:a16="http://schemas.microsoft.com/office/drawing/2014/main" id="{909E6972-4C9B-4728-BED9-AD6E3C208E7E}"/>
                  </a:ext>
                </a:extLst>
              </p:cNvPr>
              <p:cNvSpPr/>
              <p:nvPr/>
            </p:nvSpPr>
            <p:spPr>
              <a:xfrm>
                <a:off x="6546000" y="2323114"/>
                <a:ext cx="1862395" cy="1318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585" y="17555"/>
                    </a:lnTo>
                    <a:cubicBezTo>
                      <a:pt x="663" y="17145"/>
                      <a:pt x="785" y="16755"/>
                      <a:pt x="947" y="16397"/>
                    </a:cubicBezTo>
                    <a:cubicBezTo>
                      <a:pt x="1176" y="15892"/>
                      <a:pt x="1480" y="15462"/>
                      <a:pt x="1838" y="15138"/>
                    </a:cubicBezTo>
                    <a:lnTo>
                      <a:pt x="21600" y="0"/>
                    </a:lnTo>
                    <a:lnTo>
                      <a:pt x="21560" y="13327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EBE9EC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" name="ïṣḷîḋé">
                <a:extLst>
                  <a:ext uri="{FF2B5EF4-FFF2-40B4-BE49-F238E27FC236}">
                    <a16:creationId xmlns:a16="http://schemas.microsoft.com/office/drawing/2014/main" id="{1D8773C0-6E55-4CC1-A8AD-2F5E9F10BC34}"/>
                  </a:ext>
                </a:extLst>
              </p:cNvPr>
              <p:cNvSpPr/>
              <p:nvPr/>
            </p:nvSpPr>
            <p:spPr>
              <a:xfrm>
                <a:off x="7124996" y="2809035"/>
                <a:ext cx="1292379" cy="673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3" h="21600" extrusionOk="0">
                    <a:moveTo>
                      <a:pt x="2" y="21600"/>
                    </a:moveTo>
                    <a:lnTo>
                      <a:pt x="2" y="19488"/>
                    </a:lnTo>
                    <a:cubicBezTo>
                      <a:pt x="-17" y="18804"/>
                      <a:pt x="88" y="18130"/>
                      <a:pt x="300" y="17579"/>
                    </a:cubicBezTo>
                    <a:cubicBezTo>
                      <a:pt x="464" y="17153"/>
                      <a:pt x="685" y="16819"/>
                      <a:pt x="939" y="16615"/>
                    </a:cubicBezTo>
                    <a:lnTo>
                      <a:pt x="21583" y="0"/>
                    </a:lnTo>
                  </a:path>
                </a:pathLst>
              </a:cu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3" name="ís1iḋê">
                <a:extLst>
                  <a:ext uri="{FF2B5EF4-FFF2-40B4-BE49-F238E27FC236}">
                    <a16:creationId xmlns:a16="http://schemas.microsoft.com/office/drawing/2014/main" id="{4DAF6853-C6F5-401D-9974-D47A1DC30D7F}"/>
                  </a:ext>
                </a:extLst>
              </p:cNvPr>
              <p:cNvSpPr/>
              <p:nvPr/>
            </p:nvSpPr>
            <p:spPr>
              <a:xfrm>
                <a:off x="7548929" y="3173526"/>
                <a:ext cx="1" cy="19716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4" name="ïŝ1ídé">
                <a:extLst>
                  <a:ext uri="{FF2B5EF4-FFF2-40B4-BE49-F238E27FC236}">
                    <a16:creationId xmlns:a16="http://schemas.microsoft.com/office/drawing/2014/main" id="{4FA32653-5B5A-47CD-A023-EF25F1B49372}"/>
                  </a:ext>
                </a:extLst>
              </p:cNvPr>
              <p:cNvSpPr/>
              <p:nvPr/>
            </p:nvSpPr>
            <p:spPr>
              <a:xfrm>
                <a:off x="7950612" y="2995495"/>
                <a:ext cx="1" cy="26235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5" name="íSliḑe">
                <a:extLst>
                  <a:ext uri="{FF2B5EF4-FFF2-40B4-BE49-F238E27FC236}">
                    <a16:creationId xmlns:a16="http://schemas.microsoft.com/office/drawing/2014/main" id="{3422A157-CE3B-4B65-9FCB-BC1D9BBC1E88}"/>
                  </a:ext>
                </a:extLst>
              </p:cNvPr>
              <p:cNvSpPr/>
              <p:nvPr/>
            </p:nvSpPr>
            <p:spPr>
              <a:xfrm>
                <a:off x="7795486" y="4216013"/>
                <a:ext cx="801180" cy="713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11" y="798"/>
                    </a:moveTo>
                    <a:lnTo>
                      <a:pt x="3277" y="9980"/>
                    </a:lnTo>
                    <a:cubicBezTo>
                      <a:pt x="2213" y="10656"/>
                      <a:pt x="1341" y="11655"/>
                      <a:pt x="760" y="12863"/>
                    </a:cubicBezTo>
                    <a:cubicBezTo>
                      <a:pt x="317" y="13787"/>
                      <a:pt x="57" y="14807"/>
                      <a:pt x="0" y="15854"/>
                    </a:cubicBezTo>
                    <a:lnTo>
                      <a:pt x="0" y="20589"/>
                    </a:lnTo>
                    <a:cubicBezTo>
                      <a:pt x="27" y="20866"/>
                      <a:pt x="144" y="21123"/>
                      <a:pt x="330" y="21310"/>
                    </a:cubicBezTo>
                    <a:cubicBezTo>
                      <a:pt x="509" y="21491"/>
                      <a:pt x="741" y="21594"/>
                      <a:pt x="983" y="21600"/>
                    </a:cubicBezTo>
                    <a:lnTo>
                      <a:pt x="21600" y="14621"/>
                    </a:lnTo>
                    <a:lnTo>
                      <a:pt x="21600" y="0"/>
                    </a:lnTo>
                    <a:lnTo>
                      <a:pt x="17411" y="798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6" name="iṡ1íḍè">
                <a:extLst>
                  <a:ext uri="{FF2B5EF4-FFF2-40B4-BE49-F238E27FC236}">
                    <a16:creationId xmlns:a16="http://schemas.microsoft.com/office/drawing/2014/main" id="{1DF72933-6A10-43AD-9433-3B89716BD70D}"/>
                  </a:ext>
                </a:extLst>
              </p:cNvPr>
              <p:cNvSpPr/>
              <p:nvPr/>
            </p:nvSpPr>
            <p:spPr>
              <a:xfrm>
                <a:off x="8634958" y="4216013"/>
                <a:ext cx="801181" cy="713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189" y="798"/>
                    </a:moveTo>
                    <a:lnTo>
                      <a:pt x="18323" y="9980"/>
                    </a:lnTo>
                    <a:cubicBezTo>
                      <a:pt x="19387" y="10656"/>
                      <a:pt x="20259" y="11655"/>
                      <a:pt x="20840" y="12863"/>
                    </a:cubicBezTo>
                    <a:cubicBezTo>
                      <a:pt x="21283" y="13787"/>
                      <a:pt x="21543" y="14807"/>
                      <a:pt x="21600" y="15854"/>
                    </a:cubicBezTo>
                    <a:lnTo>
                      <a:pt x="21600" y="20589"/>
                    </a:lnTo>
                    <a:cubicBezTo>
                      <a:pt x="21573" y="20866"/>
                      <a:pt x="21456" y="21123"/>
                      <a:pt x="21270" y="21310"/>
                    </a:cubicBezTo>
                    <a:cubicBezTo>
                      <a:pt x="21091" y="21491"/>
                      <a:pt x="20859" y="21594"/>
                      <a:pt x="20617" y="21600"/>
                    </a:cubicBezTo>
                    <a:lnTo>
                      <a:pt x="0" y="14621"/>
                    </a:lnTo>
                    <a:lnTo>
                      <a:pt x="0" y="0"/>
                    </a:lnTo>
                    <a:lnTo>
                      <a:pt x="4189" y="798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7" name="îsḷîḋe">
                <a:extLst>
                  <a:ext uri="{FF2B5EF4-FFF2-40B4-BE49-F238E27FC236}">
                    <a16:creationId xmlns:a16="http://schemas.microsoft.com/office/drawing/2014/main" id="{D506D79D-F9D6-4A96-9DA9-6386CC97342C}"/>
                  </a:ext>
                </a:extLst>
              </p:cNvPr>
              <p:cNvSpPr/>
              <p:nvPr/>
            </p:nvSpPr>
            <p:spPr>
              <a:xfrm>
                <a:off x="7801877" y="4290712"/>
                <a:ext cx="672049" cy="451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576" y="20037"/>
                      <a:pt x="1300" y="18605"/>
                      <a:pt x="2150" y="17349"/>
                    </a:cubicBezTo>
                    <a:cubicBezTo>
                      <a:pt x="3001" y="16092"/>
                      <a:pt x="3970" y="15024"/>
                      <a:pt x="5026" y="14178"/>
                    </a:cubicBezTo>
                    <a:lnTo>
                      <a:pt x="21600" y="0"/>
                    </a:lnTo>
                  </a:path>
                </a:pathLst>
              </a:custGeom>
              <a:ln w="25400">
                <a:solidFill>
                  <a:srgbClr val="B5B4B6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8" name="ïṧḻíḓé">
                <a:extLst>
                  <a:ext uri="{FF2B5EF4-FFF2-40B4-BE49-F238E27FC236}">
                    <a16:creationId xmlns:a16="http://schemas.microsoft.com/office/drawing/2014/main" id="{F9007782-B608-4CAF-827C-AEA374CA0D57}"/>
                  </a:ext>
                </a:extLst>
              </p:cNvPr>
              <p:cNvSpPr/>
              <p:nvPr/>
            </p:nvSpPr>
            <p:spPr>
              <a:xfrm>
                <a:off x="8754031" y="4290712"/>
                <a:ext cx="672118" cy="451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024" y="20037"/>
                      <a:pt x="20300" y="18605"/>
                      <a:pt x="19450" y="17349"/>
                    </a:cubicBezTo>
                    <a:cubicBezTo>
                      <a:pt x="18599" y="16092"/>
                      <a:pt x="17630" y="15024"/>
                      <a:pt x="16574" y="14178"/>
                    </a:cubicBezTo>
                    <a:lnTo>
                      <a:pt x="0" y="0"/>
                    </a:lnTo>
                  </a:path>
                </a:pathLst>
              </a:custGeom>
              <a:ln w="25400">
                <a:solidFill>
                  <a:srgbClr val="B5B4B6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9" name="işļidé">
                <a:extLst>
                  <a:ext uri="{FF2B5EF4-FFF2-40B4-BE49-F238E27FC236}">
                    <a16:creationId xmlns:a16="http://schemas.microsoft.com/office/drawing/2014/main" id="{80B4DDA2-DDA1-4ED2-9248-A034905CB395}"/>
                  </a:ext>
                </a:extLst>
              </p:cNvPr>
              <p:cNvSpPr/>
              <p:nvPr/>
            </p:nvSpPr>
            <p:spPr>
              <a:xfrm>
                <a:off x="8399219" y="1028700"/>
                <a:ext cx="434745" cy="35043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89" h="21600" extrusionOk="0">
                    <a:moveTo>
                      <a:pt x="8804" y="100"/>
                    </a:moveTo>
                    <a:cubicBezTo>
                      <a:pt x="8060" y="166"/>
                      <a:pt x="7413" y="247"/>
                      <a:pt x="6794" y="331"/>
                    </a:cubicBezTo>
                    <a:cubicBezTo>
                      <a:pt x="5555" y="498"/>
                      <a:pt x="4420" y="677"/>
                      <a:pt x="3459" y="872"/>
                    </a:cubicBezTo>
                    <a:cubicBezTo>
                      <a:pt x="949" y="1383"/>
                      <a:pt x="-246" y="1981"/>
                      <a:pt x="42" y="2583"/>
                    </a:cubicBezTo>
                    <a:lnTo>
                      <a:pt x="42" y="18187"/>
                    </a:lnTo>
                    <a:cubicBezTo>
                      <a:pt x="7" y="18787"/>
                      <a:pt x="845" y="19383"/>
                      <a:pt x="2515" y="19945"/>
                    </a:cubicBezTo>
                    <a:cubicBezTo>
                      <a:pt x="4349" y="20561"/>
                      <a:pt x="7148" y="21125"/>
                      <a:pt x="10744" y="21600"/>
                    </a:cubicBezTo>
                    <a:cubicBezTo>
                      <a:pt x="14247" y="21129"/>
                      <a:pt x="16962" y="20572"/>
                      <a:pt x="18727" y="19964"/>
                    </a:cubicBezTo>
                    <a:cubicBezTo>
                      <a:pt x="20421" y="19380"/>
                      <a:pt x="21205" y="18760"/>
                      <a:pt x="21035" y="18138"/>
                    </a:cubicBezTo>
                    <a:lnTo>
                      <a:pt x="21035" y="2541"/>
                    </a:lnTo>
                    <a:cubicBezTo>
                      <a:pt x="21354" y="1955"/>
                      <a:pt x="20265" y="1369"/>
                      <a:pt x="17913" y="863"/>
                    </a:cubicBezTo>
                    <a:cubicBezTo>
                      <a:pt x="17038" y="675"/>
                      <a:pt x="15998" y="500"/>
                      <a:pt x="14879" y="334"/>
                    </a:cubicBezTo>
                    <a:cubicBezTo>
                      <a:pt x="14319" y="251"/>
                      <a:pt x="13737" y="169"/>
                      <a:pt x="13045" y="104"/>
                    </a:cubicBezTo>
                    <a:cubicBezTo>
                      <a:pt x="12412" y="45"/>
                      <a:pt x="11698" y="1"/>
                      <a:pt x="10935" y="0"/>
                    </a:cubicBezTo>
                    <a:cubicBezTo>
                      <a:pt x="10173" y="0"/>
                      <a:pt x="9452" y="43"/>
                      <a:pt x="8804" y="100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0" name="iSļïḋe">
                <a:extLst>
                  <a:ext uri="{FF2B5EF4-FFF2-40B4-BE49-F238E27FC236}">
                    <a16:creationId xmlns:a16="http://schemas.microsoft.com/office/drawing/2014/main" id="{C517CA2D-8E79-41A1-960C-EF76787B3F18}"/>
                  </a:ext>
                </a:extLst>
              </p:cNvPr>
              <p:cNvSpPr/>
              <p:nvPr/>
            </p:nvSpPr>
            <p:spPr>
              <a:xfrm>
                <a:off x="8583847" y="4044269"/>
                <a:ext cx="65506" cy="974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13433" y="0"/>
                      <a:pt x="15079" y="0"/>
                      <a:pt x="16666" y="32"/>
                    </a:cubicBezTo>
                    <a:cubicBezTo>
                      <a:pt x="17724" y="55"/>
                      <a:pt x="18668" y="94"/>
                      <a:pt x="19433" y="146"/>
                    </a:cubicBezTo>
                    <a:cubicBezTo>
                      <a:pt x="20199" y="197"/>
                      <a:pt x="20786" y="261"/>
                      <a:pt x="21131" y="332"/>
                    </a:cubicBezTo>
                    <a:cubicBezTo>
                      <a:pt x="21365" y="385"/>
                      <a:pt x="21483" y="439"/>
                      <a:pt x="21541" y="503"/>
                    </a:cubicBezTo>
                    <a:cubicBezTo>
                      <a:pt x="21600" y="566"/>
                      <a:pt x="21600" y="638"/>
                      <a:pt x="21600" y="726"/>
                    </a:cubicBezTo>
                    <a:lnTo>
                      <a:pt x="21600" y="20874"/>
                    </a:lnTo>
                    <a:cubicBezTo>
                      <a:pt x="21600" y="20962"/>
                      <a:pt x="21600" y="21034"/>
                      <a:pt x="21541" y="21097"/>
                    </a:cubicBezTo>
                    <a:cubicBezTo>
                      <a:pt x="21483" y="21161"/>
                      <a:pt x="21365" y="21215"/>
                      <a:pt x="21131" y="21268"/>
                    </a:cubicBezTo>
                    <a:cubicBezTo>
                      <a:pt x="20786" y="21339"/>
                      <a:pt x="20199" y="21403"/>
                      <a:pt x="19433" y="21454"/>
                    </a:cubicBezTo>
                    <a:cubicBezTo>
                      <a:pt x="18668" y="21506"/>
                      <a:pt x="17724" y="21545"/>
                      <a:pt x="16666" y="21568"/>
                    </a:cubicBezTo>
                    <a:cubicBezTo>
                      <a:pt x="15079" y="21600"/>
                      <a:pt x="13433" y="21600"/>
                      <a:pt x="10800" y="21600"/>
                    </a:cubicBezTo>
                    <a:cubicBezTo>
                      <a:pt x="8167" y="21600"/>
                      <a:pt x="6521" y="21600"/>
                      <a:pt x="4934" y="21568"/>
                    </a:cubicBezTo>
                    <a:cubicBezTo>
                      <a:pt x="3876" y="21545"/>
                      <a:pt x="2932" y="21506"/>
                      <a:pt x="2167" y="21454"/>
                    </a:cubicBezTo>
                    <a:cubicBezTo>
                      <a:pt x="1401" y="21403"/>
                      <a:pt x="814" y="21339"/>
                      <a:pt x="469" y="21268"/>
                    </a:cubicBezTo>
                    <a:cubicBezTo>
                      <a:pt x="235" y="21215"/>
                      <a:pt x="117" y="21161"/>
                      <a:pt x="59" y="21097"/>
                    </a:cubicBezTo>
                    <a:cubicBezTo>
                      <a:pt x="0" y="21034"/>
                      <a:pt x="0" y="20962"/>
                      <a:pt x="0" y="20874"/>
                    </a:cubicBezTo>
                    <a:lnTo>
                      <a:pt x="0" y="726"/>
                    </a:lnTo>
                    <a:cubicBezTo>
                      <a:pt x="0" y="638"/>
                      <a:pt x="0" y="566"/>
                      <a:pt x="59" y="503"/>
                    </a:cubicBezTo>
                    <a:cubicBezTo>
                      <a:pt x="117" y="439"/>
                      <a:pt x="235" y="385"/>
                      <a:pt x="469" y="332"/>
                    </a:cubicBezTo>
                    <a:cubicBezTo>
                      <a:pt x="814" y="261"/>
                      <a:pt x="1401" y="197"/>
                      <a:pt x="2167" y="146"/>
                    </a:cubicBezTo>
                    <a:cubicBezTo>
                      <a:pt x="2932" y="94"/>
                      <a:pt x="3876" y="55"/>
                      <a:pt x="4934" y="32"/>
                    </a:cubicBezTo>
                    <a:cubicBezTo>
                      <a:pt x="6521" y="0"/>
                      <a:pt x="8167" y="0"/>
                      <a:pt x="10800" y="0"/>
                    </a:cubicBezTo>
                    <a:close/>
                  </a:path>
                </a:pathLst>
              </a:custGeom>
              <a:solidFill>
                <a:srgbClr val="E5E3E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1" name="íṣ1îḑê">
                <a:extLst>
                  <a:ext uri="{FF2B5EF4-FFF2-40B4-BE49-F238E27FC236}">
                    <a16:creationId xmlns:a16="http://schemas.microsoft.com/office/drawing/2014/main" id="{F23D100E-4F4A-4ABD-9AA9-6BD7DACBAC86}"/>
                  </a:ext>
                </a:extLst>
              </p:cNvPr>
              <p:cNvSpPr/>
              <p:nvPr/>
            </p:nvSpPr>
            <p:spPr>
              <a:xfrm>
                <a:off x="8440695" y="1186538"/>
                <a:ext cx="352400" cy="1386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83" extrusionOk="0">
                    <a:moveTo>
                      <a:pt x="0" y="21483"/>
                    </a:moveTo>
                    <a:cubicBezTo>
                      <a:pt x="1199" y="8970"/>
                      <a:pt x="5608" y="118"/>
                      <a:pt x="10701" y="1"/>
                    </a:cubicBezTo>
                    <a:cubicBezTo>
                      <a:pt x="15848" y="-117"/>
                      <a:pt x="20355" y="8701"/>
                      <a:pt x="21600" y="21324"/>
                    </a:cubicBezTo>
                    <a:cubicBezTo>
                      <a:pt x="18521" y="14939"/>
                      <a:pt x="14651" y="11495"/>
                      <a:pt x="10669" y="11594"/>
                    </a:cubicBezTo>
                    <a:cubicBezTo>
                      <a:pt x="6769" y="11691"/>
                      <a:pt x="3001" y="15183"/>
                      <a:pt x="0" y="21483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42" name="iṣ1ide">
                <a:extLst>
                  <a:ext uri="{FF2B5EF4-FFF2-40B4-BE49-F238E27FC236}">
                    <a16:creationId xmlns:a16="http://schemas.microsoft.com/office/drawing/2014/main" id="{54D6B1FF-CA2B-4B47-BE2A-746F0F0F12D7}"/>
                  </a:ext>
                </a:extLst>
              </p:cNvPr>
              <p:cNvGrpSpPr/>
              <p:nvPr/>
            </p:nvGrpSpPr>
            <p:grpSpPr>
              <a:xfrm>
                <a:off x="8440707" y="1564747"/>
                <a:ext cx="351038" cy="2262318"/>
                <a:chOff x="0" y="0"/>
                <a:chExt cx="543321" cy="3501526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50" name="îsḷîḑe">
                  <a:extLst>
                    <a:ext uri="{FF2B5EF4-FFF2-40B4-BE49-F238E27FC236}">
                      <a16:creationId xmlns:a16="http://schemas.microsoft.com/office/drawing/2014/main" id="{7C1D5B99-954B-433F-8FA2-A658B267961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1" name="íṡľiḑè">
                  <a:extLst>
                    <a:ext uri="{FF2B5EF4-FFF2-40B4-BE49-F238E27FC236}">
                      <a16:creationId xmlns:a16="http://schemas.microsoft.com/office/drawing/2014/main" id="{B15FDC44-BAEB-4BD9-8077-8233B60AE29C}"/>
                    </a:ext>
                  </a:extLst>
                </p:cNvPr>
                <p:cNvSpPr/>
                <p:nvPr/>
              </p:nvSpPr>
              <p:spPr>
                <a:xfrm>
                  <a:off x="0" y="1174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2" name="îSlîdé">
                  <a:extLst>
                    <a:ext uri="{FF2B5EF4-FFF2-40B4-BE49-F238E27FC236}">
                      <a16:creationId xmlns:a16="http://schemas.microsoft.com/office/drawing/2014/main" id="{69F69FDB-4CAA-4928-A38F-F9115C8984D3}"/>
                    </a:ext>
                  </a:extLst>
                </p:cNvPr>
                <p:cNvSpPr/>
                <p:nvPr/>
              </p:nvSpPr>
              <p:spPr>
                <a:xfrm>
                  <a:off x="0" y="2349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3" name="íṧlídè">
                  <a:extLst>
                    <a:ext uri="{FF2B5EF4-FFF2-40B4-BE49-F238E27FC236}">
                      <a16:creationId xmlns:a16="http://schemas.microsoft.com/office/drawing/2014/main" id="{D3CDE484-1A90-4461-BC98-86CF703C658D}"/>
                    </a:ext>
                  </a:extLst>
                </p:cNvPr>
                <p:cNvSpPr/>
                <p:nvPr/>
              </p:nvSpPr>
              <p:spPr>
                <a:xfrm>
                  <a:off x="0" y="3524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4" name="ïṧḻîdé">
                  <a:extLst>
                    <a:ext uri="{FF2B5EF4-FFF2-40B4-BE49-F238E27FC236}">
                      <a16:creationId xmlns:a16="http://schemas.microsoft.com/office/drawing/2014/main" id="{09535437-A952-40E1-8E73-58BC62F74396}"/>
                    </a:ext>
                  </a:extLst>
                </p:cNvPr>
                <p:cNvSpPr/>
                <p:nvPr/>
              </p:nvSpPr>
              <p:spPr>
                <a:xfrm>
                  <a:off x="0" y="4699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5" name="ïslïḑé">
                  <a:extLst>
                    <a:ext uri="{FF2B5EF4-FFF2-40B4-BE49-F238E27FC236}">
                      <a16:creationId xmlns:a16="http://schemas.microsoft.com/office/drawing/2014/main" id="{206DFC9E-E56B-4158-BCBB-DEDFFC0C4638}"/>
                    </a:ext>
                  </a:extLst>
                </p:cNvPr>
                <p:cNvSpPr/>
                <p:nvPr/>
              </p:nvSpPr>
              <p:spPr>
                <a:xfrm>
                  <a:off x="0" y="5873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6" name="ïṥľîďé">
                  <a:extLst>
                    <a:ext uri="{FF2B5EF4-FFF2-40B4-BE49-F238E27FC236}">
                      <a16:creationId xmlns:a16="http://schemas.microsoft.com/office/drawing/2014/main" id="{AE7E7B69-C493-4E1A-9B3D-11F109FEE7F8}"/>
                    </a:ext>
                  </a:extLst>
                </p:cNvPr>
                <p:cNvSpPr/>
                <p:nvPr/>
              </p:nvSpPr>
              <p:spPr>
                <a:xfrm>
                  <a:off x="0" y="7048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7" name="isľide">
                  <a:extLst>
                    <a:ext uri="{FF2B5EF4-FFF2-40B4-BE49-F238E27FC236}">
                      <a16:creationId xmlns:a16="http://schemas.microsoft.com/office/drawing/2014/main" id="{5F4BC05D-BAB4-49BF-BEDF-E8728057C201}"/>
                    </a:ext>
                  </a:extLst>
                </p:cNvPr>
                <p:cNvSpPr/>
                <p:nvPr/>
              </p:nvSpPr>
              <p:spPr>
                <a:xfrm>
                  <a:off x="0" y="8223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8" name="îšľîḋé">
                  <a:extLst>
                    <a:ext uri="{FF2B5EF4-FFF2-40B4-BE49-F238E27FC236}">
                      <a16:creationId xmlns:a16="http://schemas.microsoft.com/office/drawing/2014/main" id="{1593A2AA-B6E2-4FEA-9578-6786A7C6BE0C}"/>
                    </a:ext>
                  </a:extLst>
                </p:cNvPr>
                <p:cNvSpPr/>
                <p:nvPr/>
              </p:nvSpPr>
              <p:spPr>
                <a:xfrm>
                  <a:off x="0" y="9398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9" name="î$ḻíḑé">
                  <a:extLst>
                    <a:ext uri="{FF2B5EF4-FFF2-40B4-BE49-F238E27FC236}">
                      <a16:creationId xmlns:a16="http://schemas.microsoft.com/office/drawing/2014/main" id="{FADBC038-5E24-4C7A-B2EC-B6D146BC7D3C}"/>
                    </a:ext>
                  </a:extLst>
                </p:cNvPr>
                <p:cNvSpPr/>
                <p:nvPr/>
              </p:nvSpPr>
              <p:spPr>
                <a:xfrm>
                  <a:off x="485775" y="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0" name="iṣľïdè">
                  <a:extLst>
                    <a:ext uri="{FF2B5EF4-FFF2-40B4-BE49-F238E27FC236}">
                      <a16:creationId xmlns:a16="http://schemas.microsoft.com/office/drawing/2014/main" id="{C7E92E7B-9AD4-4B01-AC91-683F1B3A0FD1}"/>
                    </a:ext>
                  </a:extLst>
                </p:cNvPr>
                <p:cNvSpPr/>
                <p:nvPr/>
              </p:nvSpPr>
              <p:spPr>
                <a:xfrm>
                  <a:off x="485775" y="1174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1" name="iŝľîḑé">
                  <a:extLst>
                    <a:ext uri="{FF2B5EF4-FFF2-40B4-BE49-F238E27FC236}">
                      <a16:creationId xmlns:a16="http://schemas.microsoft.com/office/drawing/2014/main" id="{52A69CC8-1B49-4E98-AB77-AD7B31E5DEDC}"/>
                    </a:ext>
                  </a:extLst>
                </p:cNvPr>
                <p:cNvSpPr/>
                <p:nvPr/>
              </p:nvSpPr>
              <p:spPr>
                <a:xfrm>
                  <a:off x="485775" y="2349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2" name="išḻîḍe">
                  <a:extLst>
                    <a:ext uri="{FF2B5EF4-FFF2-40B4-BE49-F238E27FC236}">
                      <a16:creationId xmlns:a16="http://schemas.microsoft.com/office/drawing/2014/main" id="{C012F30C-ED9E-4682-9C8B-2FFA91606D5C}"/>
                    </a:ext>
                  </a:extLst>
                </p:cNvPr>
                <p:cNvSpPr/>
                <p:nvPr/>
              </p:nvSpPr>
              <p:spPr>
                <a:xfrm>
                  <a:off x="485775" y="3524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" name="ïŝḷîďe">
                  <a:extLst>
                    <a:ext uri="{FF2B5EF4-FFF2-40B4-BE49-F238E27FC236}">
                      <a16:creationId xmlns:a16="http://schemas.microsoft.com/office/drawing/2014/main" id="{CD92CE0C-33AC-4664-B624-E9F44BCD322F}"/>
                    </a:ext>
                  </a:extLst>
                </p:cNvPr>
                <p:cNvSpPr/>
                <p:nvPr/>
              </p:nvSpPr>
              <p:spPr>
                <a:xfrm>
                  <a:off x="485775" y="4699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4" name="iṩḻîḍè">
                  <a:extLst>
                    <a:ext uri="{FF2B5EF4-FFF2-40B4-BE49-F238E27FC236}">
                      <a16:creationId xmlns:a16="http://schemas.microsoft.com/office/drawing/2014/main" id="{EAE7BE1A-320C-48B4-A901-0E70EFCEF4EE}"/>
                    </a:ext>
                  </a:extLst>
                </p:cNvPr>
                <p:cNvSpPr/>
                <p:nvPr/>
              </p:nvSpPr>
              <p:spPr>
                <a:xfrm>
                  <a:off x="485775" y="5873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5" name="îṥḻïḍè">
                  <a:extLst>
                    <a:ext uri="{FF2B5EF4-FFF2-40B4-BE49-F238E27FC236}">
                      <a16:creationId xmlns:a16="http://schemas.microsoft.com/office/drawing/2014/main" id="{B2E9C1D3-2F9C-4605-89EA-574FD783692E}"/>
                    </a:ext>
                  </a:extLst>
                </p:cNvPr>
                <p:cNvSpPr/>
                <p:nvPr/>
              </p:nvSpPr>
              <p:spPr>
                <a:xfrm>
                  <a:off x="485775" y="7048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6" name="í$1ïḋè">
                  <a:extLst>
                    <a:ext uri="{FF2B5EF4-FFF2-40B4-BE49-F238E27FC236}">
                      <a16:creationId xmlns:a16="http://schemas.microsoft.com/office/drawing/2014/main" id="{3A0E645D-8AE7-443F-BFF3-5693397CFFA6}"/>
                    </a:ext>
                  </a:extLst>
                </p:cNvPr>
                <p:cNvSpPr/>
                <p:nvPr/>
              </p:nvSpPr>
              <p:spPr>
                <a:xfrm>
                  <a:off x="485775" y="8223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7" name="îslïḍè">
                  <a:extLst>
                    <a:ext uri="{FF2B5EF4-FFF2-40B4-BE49-F238E27FC236}">
                      <a16:creationId xmlns:a16="http://schemas.microsoft.com/office/drawing/2014/main" id="{C09F384D-44CF-4B06-8A65-4CCDFF307D9F}"/>
                    </a:ext>
                  </a:extLst>
                </p:cNvPr>
                <p:cNvSpPr/>
                <p:nvPr/>
              </p:nvSpPr>
              <p:spPr>
                <a:xfrm>
                  <a:off x="485775" y="9398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8" name="ïSḻïḍê">
                  <a:extLst>
                    <a:ext uri="{FF2B5EF4-FFF2-40B4-BE49-F238E27FC236}">
                      <a16:creationId xmlns:a16="http://schemas.microsoft.com/office/drawing/2014/main" id="{BC30D42C-CA2F-4B57-9741-D64AC3D14F2E}"/>
                    </a:ext>
                  </a:extLst>
                </p:cNvPr>
                <p:cNvSpPr/>
                <p:nvPr/>
              </p:nvSpPr>
              <p:spPr>
                <a:xfrm>
                  <a:off x="1151" y="12461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9" name="ïṩḷiḓé">
                  <a:extLst>
                    <a:ext uri="{FF2B5EF4-FFF2-40B4-BE49-F238E27FC236}">
                      <a16:creationId xmlns:a16="http://schemas.microsoft.com/office/drawing/2014/main" id="{4FD1D56A-03BC-42A9-BF66-6CBBF9B99C0E}"/>
                    </a:ext>
                  </a:extLst>
                </p:cNvPr>
                <p:cNvSpPr/>
                <p:nvPr/>
              </p:nvSpPr>
              <p:spPr>
                <a:xfrm>
                  <a:off x="1151" y="13635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0" name="îṡľiďe">
                  <a:extLst>
                    <a:ext uri="{FF2B5EF4-FFF2-40B4-BE49-F238E27FC236}">
                      <a16:creationId xmlns:a16="http://schemas.microsoft.com/office/drawing/2014/main" id="{54728420-CE18-4F50-BA1F-048858FA2583}"/>
                    </a:ext>
                  </a:extLst>
                </p:cNvPr>
                <p:cNvSpPr/>
                <p:nvPr/>
              </p:nvSpPr>
              <p:spPr>
                <a:xfrm>
                  <a:off x="1151" y="14810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1" name="î$ļîḋe">
                  <a:extLst>
                    <a:ext uri="{FF2B5EF4-FFF2-40B4-BE49-F238E27FC236}">
                      <a16:creationId xmlns:a16="http://schemas.microsoft.com/office/drawing/2014/main" id="{D1F6E8F0-DBEA-4141-8D6C-C6232F01B8A2}"/>
                    </a:ext>
                  </a:extLst>
                </p:cNvPr>
                <p:cNvSpPr/>
                <p:nvPr/>
              </p:nvSpPr>
              <p:spPr>
                <a:xfrm>
                  <a:off x="1151" y="15985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2" name="işľíďê">
                  <a:extLst>
                    <a:ext uri="{FF2B5EF4-FFF2-40B4-BE49-F238E27FC236}">
                      <a16:creationId xmlns:a16="http://schemas.microsoft.com/office/drawing/2014/main" id="{CCC09C51-A967-4899-8CB2-6E5FF7488679}"/>
                    </a:ext>
                  </a:extLst>
                </p:cNvPr>
                <p:cNvSpPr/>
                <p:nvPr/>
              </p:nvSpPr>
              <p:spPr>
                <a:xfrm>
                  <a:off x="1151" y="17160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3" name="ï$ḻíďè">
                  <a:extLst>
                    <a:ext uri="{FF2B5EF4-FFF2-40B4-BE49-F238E27FC236}">
                      <a16:creationId xmlns:a16="http://schemas.microsoft.com/office/drawing/2014/main" id="{C94A7E59-DB5B-4E67-88CB-3B28AD9DA7C1}"/>
                    </a:ext>
                  </a:extLst>
                </p:cNvPr>
                <p:cNvSpPr/>
                <p:nvPr/>
              </p:nvSpPr>
              <p:spPr>
                <a:xfrm>
                  <a:off x="1151" y="18334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4" name="íṧ1ïďê">
                  <a:extLst>
                    <a:ext uri="{FF2B5EF4-FFF2-40B4-BE49-F238E27FC236}">
                      <a16:creationId xmlns:a16="http://schemas.microsoft.com/office/drawing/2014/main" id="{2E944AFA-1A6B-4999-B9EA-369C132481EC}"/>
                    </a:ext>
                  </a:extLst>
                </p:cNvPr>
                <p:cNvSpPr/>
                <p:nvPr/>
              </p:nvSpPr>
              <p:spPr>
                <a:xfrm>
                  <a:off x="1151" y="19509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5" name="î$ľíḍê">
                  <a:extLst>
                    <a:ext uri="{FF2B5EF4-FFF2-40B4-BE49-F238E27FC236}">
                      <a16:creationId xmlns:a16="http://schemas.microsoft.com/office/drawing/2014/main" id="{409AF645-DD9D-4799-A2B3-2BA931A8755D}"/>
                    </a:ext>
                  </a:extLst>
                </p:cNvPr>
                <p:cNvSpPr/>
                <p:nvPr/>
              </p:nvSpPr>
              <p:spPr>
                <a:xfrm>
                  <a:off x="1151" y="20684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6" name="iṥlide">
                  <a:extLst>
                    <a:ext uri="{FF2B5EF4-FFF2-40B4-BE49-F238E27FC236}">
                      <a16:creationId xmlns:a16="http://schemas.microsoft.com/office/drawing/2014/main" id="{FEB9FD78-1767-4FA5-88D6-6182C2140F1D}"/>
                    </a:ext>
                  </a:extLst>
                </p:cNvPr>
                <p:cNvSpPr/>
                <p:nvPr/>
              </p:nvSpPr>
              <p:spPr>
                <a:xfrm>
                  <a:off x="1151" y="21859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7" name="ïsḷïďè">
                  <a:extLst>
                    <a:ext uri="{FF2B5EF4-FFF2-40B4-BE49-F238E27FC236}">
                      <a16:creationId xmlns:a16="http://schemas.microsoft.com/office/drawing/2014/main" id="{095B1927-BEC6-462B-BCEC-D6F3C4D5D2EA}"/>
                    </a:ext>
                  </a:extLst>
                </p:cNvPr>
                <p:cNvSpPr/>
                <p:nvPr/>
              </p:nvSpPr>
              <p:spPr>
                <a:xfrm>
                  <a:off x="486926" y="12461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8" name="íṣļïḋé">
                  <a:extLst>
                    <a:ext uri="{FF2B5EF4-FFF2-40B4-BE49-F238E27FC236}">
                      <a16:creationId xmlns:a16="http://schemas.microsoft.com/office/drawing/2014/main" id="{B4143383-5540-4876-9C24-A6852C93D044}"/>
                    </a:ext>
                  </a:extLst>
                </p:cNvPr>
                <p:cNvSpPr/>
                <p:nvPr/>
              </p:nvSpPr>
              <p:spPr>
                <a:xfrm>
                  <a:off x="486926" y="13635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9" name="î$ļiḓe">
                  <a:extLst>
                    <a:ext uri="{FF2B5EF4-FFF2-40B4-BE49-F238E27FC236}">
                      <a16:creationId xmlns:a16="http://schemas.microsoft.com/office/drawing/2014/main" id="{9A96F936-3D43-470C-BFAB-F4F776374B44}"/>
                    </a:ext>
                  </a:extLst>
                </p:cNvPr>
                <p:cNvSpPr/>
                <p:nvPr/>
              </p:nvSpPr>
              <p:spPr>
                <a:xfrm>
                  <a:off x="486926" y="14810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0" name="ïŝľîďe">
                  <a:extLst>
                    <a:ext uri="{FF2B5EF4-FFF2-40B4-BE49-F238E27FC236}">
                      <a16:creationId xmlns:a16="http://schemas.microsoft.com/office/drawing/2014/main" id="{3FDD32DB-84B9-4AC5-8B75-5A404ED22250}"/>
                    </a:ext>
                  </a:extLst>
                </p:cNvPr>
                <p:cNvSpPr/>
                <p:nvPr/>
              </p:nvSpPr>
              <p:spPr>
                <a:xfrm>
                  <a:off x="486926" y="15985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1" name="ïŝļîḋè">
                  <a:extLst>
                    <a:ext uri="{FF2B5EF4-FFF2-40B4-BE49-F238E27FC236}">
                      <a16:creationId xmlns:a16="http://schemas.microsoft.com/office/drawing/2014/main" id="{BF316E8E-0A84-4949-855D-BCC00E4BEEF5}"/>
                    </a:ext>
                  </a:extLst>
                </p:cNvPr>
                <p:cNvSpPr/>
                <p:nvPr/>
              </p:nvSpPr>
              <p:spPr>
                <a:xfrm>
                  <a:off x="486926" y="17160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2" name="íŝ1ïḑé">
                  <a:extLst>
                    <a:ext uri="{FF2B5EF4-FFF2-40B4-BE49-F238E27FC236}">
                      <a16:creationId xmlns:a16="http://schemas.microsoft.com/office/drawing/2014/main" id="{3E39F567-A1DB-48CE-95F2-3EC55F54C3C1}"/>
                    </a:ext>
                  </a:extLst>
                </p:cNvPr>
                <p:cNvSpPr/>
                <p:nvPr/>
              </p:nvSpPr>
              <p:spPr>
                <a:xfrm>
                  <a:off x="486926" y="18334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3" name="îŝḻîḑe">
                  <a:extLst>
                    <a:ext uri="{FF2B5EF4-FFF2-40B4-BE49-F238E27FC236}">
                      <a16:creationId xmlns:a16="http://schemas.microsoft.com/office/drawing/2014/main" id="{87F63F47-0699-4EA2-9138-37567A9DE894}"/>
                    </a:ext>
                  </a:extLst>
                </p:cNvPr>
                <p:cNvSpPr/>
                <p:nvPr/>
              </p:nvSpPr>
              <p:spPr>
                <a:xfrm>
                  <a:off x="486926" y="19509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4" name="íŝḻïḑe">
                  <a:extLst>
                    <a:ext uri="{FF2B5EF4-FFF2-40B4-BE49-F238E27FC236}">
                      <a16:creationId xmlns:a16="http://schemas.microsoft.com/office/drawing/2014/main" id="{A03BF143-7A47-4759-83E0-8AFFEF160900}"/>
                    </a:ext>
                  </a:extLst>
                </p:cNvPr>
                <p:cNvSpPr/>
                <p:nvPr/>
              </p:nvSpPr>
              <p:spPr>
                <a:xfrm>
                  <a:off x="486926" y="20684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5" name="íşḻiḋè">
                  <a:extLst>
                    <a:ext uri="{FF2B5EF4-FFF2-40B4-BE49-F238E27FC236}">
                      <a16:creationId xmlns:a16="http://schemas.microsoft.com/office/drawing/2014/main" id="{9A683CE9-764F-4E40-844C-334B00198199}"/>
                    </a:ext>
                  </a:extLst>
                </p:cNvPr>
                <p:cNvSpPr/>
                <p:nvPr/>
              </p:nvSpPr>
              <p:spPr>
                <a:xfrm>
                  <a:off x="486926" y="21859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6" name="ï$lïďe">
                  <a:extLst>
                    <a:ext uri="{FF2B5EF4-FFF2-40B4-BE49-F238E27FC236}">
                      <a16:creationId xmlns:a16="http://schemas.microsoft.com/office/drawing/2014/main" id="{0E679FD5-EFB5-4B7B-A325-F1D17879D06F}"/>
                    </a:ext>
                  </a:extLst>
                </p:cNvPr>
                <p:cNvSpPr/>
                <p:nvPr/>
              </p:nvSpPr>
              <p:spPr>
                <a:xfrm>
                  <a:off x="1151" y="25053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7" name="ïŝliḍé">
                  <a:extLst>
                    <a:ext uri="{FF2B5EF4-FFF2-40B4-BE49-F238E27FC236}">
                      <a16:creationId xmlns:a16="http://schemas.microsoft.com/office/drawing/2014/main" id="{3D4CBDC9-8BEC-4831-83D4-CB1A571EC77F}"/>
                    </a:ext>
                  </a:extLst>
                </p:cNvPr>
                <p:cNvSpPr/>
                <p:nvPr/>
              </p:nvSpPr>
              <p:spPr>
                <a:xfrm>
                  <a:off x="1151" y="26228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8" name="íşļïḑe">
                  <a:extLst>
                    <a:ext uri="{FF2B5EF4-FFF2-40B4-BE49-F238E27FC236}">
                      <a16:creationId xmlns:a16="http://schemas.microsoft.com/office/drawing/2014/main" id="{AAA04378-BB6E-42C5-B8BB-B1D8BE6E6C71}"/>
                    </a:ext>
                  </a:extLst>
                </p:cNvPr>
                <p:cNvSpPr/>
                <p:nvPr/>
              </p:nvSpPr>
              <p:spPr>
                <a:xfrm>
                  <a:off x="1151" y="27402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9" name="íś1iḋè">
                  <a:extLst>
                    <a:ext uri="{FF2B5EF4-FFF2-40B4-BE49-F238E27FC236}">
                      <a16:creationId xmlns:a16="http://schemas.microsoft.com/office/drawing/2014/main" id="{544E4141-0B90-4A91-BDA5-2DDE60C62A78}"/>
                    </a:ext>
                  </a:extLst>
                </p:cNvPr>
                <p:cNvSpPr/>
                <p:nvPr/>
              </p:nvSpPr>
              <p:spPr>
                <a:xfrm>
                  <a:off x="1151" y="28577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0" name="iş1íḍè">
                  <a:extLst>
                    <a:ext uri="{FF2B5EF4-FFF2-40B4-BE49-F238E27FC236}">
                      <a16:creationId xmlns:a16="http://schemas.microsoft.com/office/drawing/2014/main" id="{BC4160F4-BA9F-4C8F-827C-12F1B64BA292}"/>
                    </a:ext>
                  </a:extLst>
                </p:cNvPr>
                <p:cNvSpPr/>
                <p:nvPr/>
              </p:nvSpPr>
              <p:spPr>
                <a:xfrm>
                  <a:off x="1151" y="29752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" name="îśľîďè">
                  <a:extLst>
                    <a:ext uri="{FF2B5EF4-FFF2-40B4-BE49-F238E27FC236}">
                      <a16:creationId xmlns:a16="http://schemas.microsoft.com/office/drawing/2014/main" id="{B861C6AF-958D-47DD-820C-AB63AC0CDF44}"/>
                    </a:ext>
                  </a:extLst>
                </p:cNvPr>
                <p:cNvSpPr/>
                <p:nvPr/>
              </p:nvSpPr>
              <p:spPr>
                <a:xfrm>
                  <a:off x="1151" y="30927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2" name="îṧḷîḓê">
                  <a:extLst>
                    <a:ext uri="{FF2B5EF4-FFF2-40B4-BE49-F238E27FC236}">
                      <a16:creationId xmlns:a16="http://schemas.microsoft.com/office/drawing/2014/main" id="{90138970-FA2D-400C-97F8-578AAE0B30FA}"/>
                    </a:ext>
                  </a:extLst>
                </p:cNvPr>
                <p:cNvSpPr/>
                <p:nvPr/>
              </p:nvSpPr>
              <p:spPr>
                <a:xfrm>
                  <a:off x="1151" y="32101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3" name="ï$líḋé">
                  <a:extLst>
                    <a:ext uri="{FF2B5EF4-FFF2-40B4-BE49-F238E27FC236}">
                      <a16:creationId xmlns:a16="http://schemas.microsoft.com/office/drawing/2014/main" id="{74A4351F-01BA-46C3-BA8C-00E81F1EDBD8}"/>
                    </a:ext>
                  </a:extLst>
                </p:cNvPr>
                <p:cNvSpPr/>
                <p:nvPr/>
              </p:nvSpPr>
              <p:spPr>
                <a:xfrm>
                  <a:off x="1151" y="33276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4" name="îṩľïďê">
                  <a:extLst>
                    <a:ext uri="{FF2B5EF4-FFF2-40B4-BE49-F238E27FC236}">
                      <a16:creationId xmlns:a16="http://schemas.microsoft.com/office/drawing/2014/main" id="{FC9DFDDD-0AFE-4831-AF2D-B3CE44628833}"/>
                    </a:ext>
                  </a:extLst>
                </p:cNvPr>
                <p:cNvSpPr/>
                <p:nvPr/>
              </p:nvSpPr>
              <p:spPr>
                <a:xfrm>
                  <a:off x="1151" y="34451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5" name="iŝḻïḑê">
                  <a:extLst>
                    <a:ext uri="{FF2B5EF4-FFF2-40B4-BE49-F238E27FC236}">
                      <a16:creationId xmlns:a16="http://schemas.microsoft.com/office/drawing/2014/main" id="{5B2B633D-A949-4A83-BCE7-EF574906FE3E}"/>
                    </a:ext>
                  </a:extLst>
                </p:cNvPr>
                <p:cNvSpPr/>
                <p:nvPr/>
              </p:nvSpPr>
              <p:spPr>
                <a:xfrm>
                  <a:off x="486926" y="25053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6" name="iṩlïḑe">
                  <a:extLst>
                    <a:ext uri="{FF2B5EF4-FFF2-40B4-BE49-F238E27FC236}">
                      <a16:creationId xmlns:a16="http://schemas.microsoft.com/office/drawing/2014/main" id="{E4DC046C-4475-4182-921A-10D1314AB9ED}"/>
                    </a:ext>
                  </a:extLst>
                </p:cNvPr>
                <p:cNvSpPr/>
                <p:nvPr/>
              </p:nvSpPr>
              <p:spPr>
                <a:xfrm>
                  <a:off x="486926" y="26228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7" name="iṧ1íḍê">
                  <a:extLst>
                    <a:ext uri="{FF2B5EF4-FFF2-40B4-BE49-F238E27FC236}">
                      <a16:creationId xmlns:a16="http://schemas.microsoft.com/office/drawing/2014/main" id="{21F99F5B-ACEA-48E9-AD2C-A44B0C6B2618}"/>
                    </a:ext>
                  </a:extLst>
                </p:cNvPr>
                <p:cNvSpPr/>
                <p:nvPr/>
              </p:nvSpPr>
              <p:spPr>
                <a:xfrm>
                  <a:off x="486926" y="27402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8" name="íŝļíḋe">
                  <a:extLst>
                    <a:ext uri="{FF2B5EF4-FFF2-40B4-BE49-F238E27FC236}">
                      <a16:creationId xmlns:a16="http://schemas.microsoft.com/office/drawing/2014/main" id="{6EE2379B-88AC-48D4-A2D6-69636D428F0D}"/>
                    </a:ext>
                  </a:extLst>
                </p:cNvPr>
                <p:cNvSpPr/>
                <p:nvPr/>
              </p:nvSpPr>
              <p:spPr>
                <a:xfrm>
                  <a:off x="486926" y="28577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9" name="ïṧḷíďê">
                  <a:extLst>
                    <a:ext uri="{FF2B5EF4-FFF2-40B4-BE49-F238E27FC236}">
                      <a16:creationId xmlns:a16="http://schemas.microsoft.com/office/drawing/2014/main" id="{CFA1372D-6126-4AEA-ADA3-65A90B09176D}"/>
                    </a:ext>
                  </a:extLst>
                </p:cNvPr>
                <p:cNvSpPr/>
                <p:nvPr/>
              </p:nvSpPr>
              <p:spPr>
                <a:xfrm>
                  <a:off x="486926" y="29752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0" name="ïŝľíḑe">
                  <a:extLst>
                    <a:ext uri="{FF2B5EF4-FFF2-40B4-BE49-F238E27FC236}">
                      <a16:creationId xmlns:a16="http://schemas.microsoft.com/office/drawing/2014/main" id="{EF10A92F-DBE9-4E75-9EF0-06748DE3EA8A}"/>
                    </a:ext>
                  </a:extLst>
                </p:cNvPr>
                <p:cNvSpPr/>
                <p:nvPr/>
              </p:nvSpPr>
              <p:spPr>
                <a:xfrm>
                  <a:off x="486926" y="30927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1" name="íṣ1îḍè">
                  <a:extLst>
                    <a:ext uri="{FF2B5EF4-FFF2-40B4-BE49-F238E27FC236}">
                      <a16:creationId xmlns:a16="http://schemas.microsoft.com/office/drawing/2014/main" id="{3DCCDCF4-CB84-4102-9485-E739F4D273A9}"/>
                    </a:ext>
                  </a:extLst>
                </p:cNvPr>
                <p:cNvSpPr/>
                <p:nvPr/>
              </p:nvSpPr>
              <p:spPr>
                <a:xfrm>
                  <a:off x="486926" y="32101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2" name="îšļidé">
                  <a:extLst>
                    <a:ext uri="{FF2B5EF4-FFF2-40B4-BE49-F238E27FC236}">
                      <a16:creationId xmlns:a16="http://schemas.microsoft.com/office/drawing/2014/main" id="{38A1C75C-DDF7-4B64-808F-0D1F7CCA167C}"/>
                    </a:ext>
                  </a:extLst>
                </p:cNvPr>
                <p:cNvSpPr/>
                <p:nvPr/>
              </p:nvSpPr>
              <p:spPr>
                <a:xfrm>
                  <a:off x="486926" y="33276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3" name="îś1îḑè">
                  <a:extLst>
                    <a:ext uri="{FF2B5EF4-FFF2-40B4-BE49-F238E27FC236}">
                      <a16:creationId xmlns:a16="http://schemas.microsoft.com/office/drawing/2014/main" id="{5015F75E-A583-4DC3-A058-C008485D7DEA}"/>
                    </a:ext>
                  </a:extLst>
                </p:cNvPr>
                <p:cNvSpPr/>
                <p:nvPr/>
              </p:nvSpPr>
              <p:spPr>
                <a:xfrm>
                  <a:off x="486926" y="34451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43" name="íŝlîdè">
                <a:extLst>
                  <a:ext uri="{FF2B5EF4-FFF2-40B4-BE49-F238E27FC236}">
                    <a16:creationId xmlns:a16="http://schemas.microsoft.com/office/drawing/2014/main" id="{26F29EAB-7BF1-4B0D-A776-6FC2E1B5BDF5}"/>
                  </a:ext>
                </a:extLst>
              </p:cNvPr>
              <p:cNvGrpSpPr/>
              <p:nvPr/>
            </p:nvGrpSpPr>
            <p:grpSpPr>
              <a:xfrm>
                <a:off x="9189362" y="3615910"/>
                <a:ext cx="785931" cy="766320"/>
                <a:chOff x="0" y="0"/>
                <a:chExt cx="1216418" cy="1186066"/>
              </a:xfrm>
              <a:solidFill>
                <a:schemeClr val="tx2">
                  <a:lumMod val="20000"/>
                  <a:lumOff val="80000"/>
                </a:schemeClr>
              </a:solidFill>
            </p:grpSpPr>
            <p:sp>
              <p:nvSpPr>
                <p:cNvPr id="44" name="íşľïďê">
                  <a:extLst>
                    <a:ext uri="{FF2B5EF4-FFF2-40B4-BE49-F238E27FC236}">
                      <a16:creationId xmlns:a16="http://schemas.microsoft.com/office/drawing/2014/main" id="{C50980F2-EE08-4DD7-B659-6C961A5D941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39801" cy="11860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31" h="21600" extrusionOk="0">
                      <a:moveTo>
                        <a:pt x="24" y="14080"/>
                      </a:moveTo>
                      <a:lnTo>
                        <a:pt x="17802" y="11322"/>
                      </a:lnTo>
                      <a:lnTo>
                        <a:pt x="18217" y="16238"/>
                      </a:lnTo>
                      <a:cubicBezTo>
                        <a:pt x="18211" y="16598"/>
                        <a:pt x="18327" y="16957"/>
                        <a:pt x="18559" y="17295"/>
                      </a:cubicBezTo>
                      <a:cubicBezTo>
                        <a:pt x="18669" y="17455"/>
                        <a:pt x="18805" y="17611"/>
                        <a:pt x="18965" y="17759"/>
                      </a:cubicBezTo>
                      <a:lnTo>
                        <a:pt x="13465" y="19149"/>
                      </a:lnTo>
                      <a:cubicBezTo>
                        <a:pt x="13101" y="19317"/>
                        <a:pt x="12792" y="19518"/>
                        <a:pt x="12552" y="19742"/>
                      </a:cubicBezTo>
                      <a:cubicBezTo>
                        <a:pt x="12088" y="20177"/>
                        <a:pt x="11898" y="20681"/>
                        <a:pt x="12011" y="21180"/>
                      </a:cubicBezTo>
                      <a:lnTo>
                        <a:pt x="20037" y="19614"/>
                      </a:lnTo>
                      <a:lnTo>
                        <a:pt x="20459" y="21600"/>
                      </a:lnTo>
                      <a:cubicBezTo>
                        <a:pt x="21160" y="18155"/>
                        <a:pt x="21518" y="14692"/>
                        <a:pt x="21530" y="11226"/>
                      </a:cubicBezTo>
                      <a:cubicBezTo>
                        <a:pt x="21544" y="7475"/>
                        <a:pt x="21154" y="3726"/>
                        <a:pt x="20361" y="0"/>
                      </a:cubicBezTo>
                      <a:cubicBezTo>
                        <a:pt x="19847" y="140"/>
                        <a:pt x="19403" y="345"/>
                        <a:pt x="19067" y="598"/>
                      </a:cubicBezTo>
                      <a:cubicBezTo>
                        <a:pt x="18712" y="866"/>
                        <a:pt x="18491" y="1179"/>
                        <a:pt x="18424" y="1508"/>
                      </a:cubicBezTo>
                      <a:lnTo>
                        <a:pt x="18336" y="7431"/>
                      </a:lnTo>
                      <a:lnTo>
                        <a:pt x="1541" y="11966"/>
                      </a:lnTo>
                      <a:cubicBezTo>
                        <a:pt x="1038" y="12208"/>
                        <a:pt x="639" y="12507"/>
                        <a:pt x="374" y="12842"/>
                      </a:cubicBezTo>
                      <a:cubicBezTo>
                        <a:pt x="64" y="13232"/>
                        <a:pt x="-56" y="13658"/>
                        <a:pt x="24" y="14080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5" name="íṧļídê">
                  <a:extLst>
                    <a:ext uri="{FF2B5EF4-FFF2-40B4-BE49-F238E27FC236}">
                      <a16:creationId xmlns:a16="http://schemas.microsoft.com/office/drawing/2014/main" id="{E7662695-BA2A-487D-AE7D-20C3EE3EA907}"/>
                    </a:ext>
                  </a:extLst>
                </p:cNvPr>
                <p:cNvSpPr/>
                <p:nvPr/>
              </p:nvSpPr>
              <p:spPr>
                <a:xfrm>
                  <a:off x="607141" y="0"/>
                  <a:ext cx="609277" cy="11831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41" h="21600" extrusionOk="0">
                      <a:moveTo>
                        <a:pt x="21516" y="14115"/>
                      </a:moveTo>
                      <a:lnTo>
                        <a:pt x="2839" y="11350"/>
                      </a:lnTo>
                      <a:lnTo>
                        <a:pt x="2402" y="16278"/>
                      </a:lnTo>
                      <a:cubicBezTo>
                        <a:pt x="2409" y="16640"/>
                        <a:pt x="2287" y="16999"/>
                        <a:pt x="2044" y="17338"/>
                      </a:cubicBezTo>
                      <a:cubicBezTo>
                        <a:pt x="1928" y="17499"/>
                        <a:pt x="1785" y="17655"/>
                        <a:pt x="1616" y="17803"/>
                      </a:cubicBezTo>
                      <a:lnTo>
                        <a:pt x="7395" y="19196"/>
                      </a:lnTo>
                      <a:cubicBezTo>
                        <a:pt x="7778" y="19365"/>
                        <a:pt x="8102" y="19566"/>
                        <a:pt x="8354" y="19791"/>
                      </a:cubicBezTo>
                      <a:cubicBezTo>
                        <a:pt x="8841" y="20227"/>
                        <a:pt x="9041" y="20733"/>
                        <a:pt x="8922" y="21232"/>
                      </a:cubicBezTo>
                      <a:lnTo>
                        <a:pt x="490" y="19662"/>
                      </a:lnTo>
                      <a:lnTo>
                        <a:pt x="14" y="21600"/>
                      </a:lnTo>
                      <a:lnTo>
                        <a:pt x="0" y="0"/>
                      </a:lnTo>
                      <a:cubicBezTo>
                        <a:pt x="601" y="124"/>
                        <a:pt x="1123" y="331"/>
                        <a:pt x="1509" y="599"/>
                      </a:cubicBezTo>
                      <a:cubicBezTo>
                        <a:pt x="1892" y="866"/>
                        <a:pt x="2126" y="1181"/>
                        <a:pt x="2185" y="1511"/>
                      </a:cubicBezTo>
                      <a:lnTo>
                        <a:pt x="2277" y="7449"/>
                      </a:lnTo>
                      <a:lnTo>
                        <a:pt x="19922" y="11996"/>
                      </a:lnTo>
                      <a:cubicBezTo>
                        <a:pt x="20451" y="12238"/>
                        <a:pt x="20869" y="12538"/>
                        <a:pt x="21149" y="12874"/>
                      </a:cubicBezTo>
                      <a:cubicBezTo>
                        <a:pt x="21474" y="13265"/>
                        <a:pt x="21600" y="13692"/>
                        <a:pt x="21516" y="14115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6" name="ïŝlïďê">
                  <a:extLst>
                    <a:ext uri="{FF2B5EF4-FFF2-40B4-BE49-F238E27FC236}">
                      <a16:creationId xmlns:a16="http://schemas.microsoft.com/office/drawing/2014/main" id="{E12F6BA8-A70D-44EC-A471-DF4B2ACA8652}"/>
                    </a:ext>
                  </a:extLst>
                </p:cNvPr>
                <p:cNvSpPr/>
                <p:nvPr/>
              </p:nvSpPr>
              <p:spPr>
                <a:xfrm>
                  <a:off x="161377" y="507296"/>
                  <a:ext cx="68570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7" name="îṣlíḓè">
                  <a:extLst>
                    <a:ext uri="{FF2B5EF4-FFF2-40B4-BE49-F238E27FC236}">
                      <a16:creationId xmlns:a16="http://schemas.microsoft.com/office/drawing/2014/main" id="{F2CE635F-5A01-4864-A790-340CE9E15DF5}"/>
                    </a:ext>
                  </a:extLst>
                </p:cNvPr>
                <p:cNvSpPr/>
                <p:nvPr/>
              </p:nvSpPr>
              <p:spPr>
                <a:xfrm>
                  <a:off x="358227" y="405696"/>
                  <a:ext cx="68570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8" name="îṧļiḓé">
                  <a:extLst>
                    <a:ext uri="{FF2B5EF4-FFF2-40B4-BE49-F238E27FC236}">
                      <a16:creationId xmlns:a16="http://schemas.microsoft.com/office/drawing/2014/main" id="{55C25A1D-59D6-458C-9C1A-50B5F192CF7E}"/>
                    </a:ext>
                  </a:extLst>
                </p:cNvPr>
                <p:cNvSpPr/>
                <p:nvPr/>
              </p:nvSpPr>
              <p:spPr>
                <a:xfrm>
                  <a:off x="828760" y="405696"/>
                  <a:ext cx="68569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9" name="ï$1idé">
                  <a:extLst>
                    <a:ext uri="{FF2B5EF4-FFF2-40B4-BE49-F238E27FC236}">
                      <a16:creationId xmlns:a16="http://schemas.microsoft.com/office/drawing/2014/main" id="{E3098B12-62B5-4784-8DF5-0B7AA4A50C42}"/>
                    </a:ext>
                  </a:extLst>
                </p:cNvPr>
                <p:cNvSpPr/>
                <p:nvPr/>
              </p:nvSpPr>
              <p:spPr>
                <a:xfrm>
                  <a:off x="1020581" y="509091"/>
                  <a:ext cx="68569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4" name="ïṣļíḍé">
              <a:extLst>
                <a:ext uri="{FF2B5EF4-FFF2-40B4-BE49-F238E27FC236}">
                  <a16:creationId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" name="íṣḷïḓê">
              <a:extLst>
                <a:ext uri="{FF2B5EF4-FFF2-40B4-BE49-F238E27FC236}">
                  <a16:creationId xmlns:a16="http://schemas.microsoft.com/office/drawing/2014/main" id="{84542979-4D2A-4E31-8209-361207FDDC84}"/>
                </a:ext>
              </a:extLst>
            </p:cNvPr>
            <p:cNvGrpSpPr/>
            <p:nvPr/>
          </p:nvGrpSpPr>
          <p:grpSpPr>
            <a:xfrm>
              <a:off x="687280" y="1130300"/>
              <a:ext cx="4586311" cy="1612150"/>
              <a:chOff x="687278" y="2398652"/>
              <a:chExt cx="3524773" cy="1612150"/>
            </a:xfrm>
          </p:grpSpPr>
          <p:sp>
            <p:nvSpPr>
              <p:cNvPr id="11" name="î$ḷîḍè">
                <a:extLst>
                  <a:ext uri="{FF2B5EF4-FFF2-40B4-BE49-F238E27FC236}">
                    <a16:creationId xmlns:a16="http://schemas.microsoft.com/office/drawing/2014/main" id="{13B8C4E4-0997-4FC0-A6DB-827D3CC5FA6F}"/>
                  </a:ext>
                </a:extLst>
              </p:cNvPr>
              <p:cNvSpPr/>
              <p:nvPr/>
            </p:nvSpPr>
            <p:spPr>
              <a:xfrm>
                <a:off x="687278" y="2840458"/>
                <a:ext cx="3524773" cy="1170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0000" anchor="t" anchorCtr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Unified fonts make reading more fluent.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Adjust the spacing to adapt to Chinese typesetting, use the reference line in PPT.</a:t>
                </a:r>
              </a:p>
            </p:txBody>
          </p:sp>
          <p:sp>
            <p:nvSpPr>
              <p:cNvPr id="12" name="íšľídê">
                <a:extLst>
                  <a:ext uri="{FF2B5EF4-FFF2-40B4-BE49-F238E27FC236}">
                    <a16:creationId xmlns:a16="http://schemas.microsoft.com/office/drawing/2014/main" id="{A4BECB82-BE9A-46DC-B97B-6BD32C7F5466}"/>
                  </a:ext>
                </a:extLst>
              </p:cNvPr>
              <p:cNvSpPr txBox="1"/>
              <p:nvPr/>
            </p:nvSpPr>
            <p:spPr bwMode="auto">
              <a:xfrm>
                <a:off x="687278" y="2398652"/>
                <a:ext cx="3524773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400" b="1" dirty="0"/>
                  <a:t>Text here</a:t>
                </a:r>
              </a:p>
            </p:txBody>
          </p:sp>
        </p:grp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A150D7B7-2CE1-4C56-896A-8B9F8D2AE114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2861711"/>
              <a:ext cx="5336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ïSliḋe">
              <a:extLst>
                <a:ext uri="{FF2B5EF4-FFF2-40B4-BE49-F238E27FC236}">
                  <a16:creationId xmlns:a16="http://schemas.microsoft.com/office/drawing/2014/main" id="{218B372A-F407-427A-84A6-867D34FE21DF}"/>
                </a:ext>
              </a:extLst>
            </p:cNvPr>
            <p:cNvSpPr/>
            <p:nvPr/>
          </p:nvSpPr>
          <p:spPr bwMode="auto">
            <a:xfrm>
              <a:off x="1797867" y="3820559"/>
              <a:ext cx="4093264" cy="572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Supporting text here. </a:t>
              </a: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When you copy &amp; paste, choose "keep text only" option.</a:t>
              </a:r>
              <a:endParaRPr lang="zh-CN" altLang="en-US" sz="1100" dirty="0"/>
            </a:p>
          </p:txBody>
        </p:sp>
        <p:sp>
          <p:nvSpPr>
            <p:cNvPr id="8" name="is1iḍê">
              <a:extLst>
                <a:ext uri="{FF2B5EF4-FFF2-40B4-BE49-F238E27FC236}">
                  <a16:creationId xmlns:a16="http://schemas.microsoft.com/office/drawing/2014/main" id="{E81F06FB-4BC5-4A76-852C-2CC2935CC71B}"/>
                </a:ext>
              </a:extLst>
            </p:cNvPr>
            <p:cNvSpPr txBox="1"/>
            <p:nvPr/>
          </p:nvSpPr>
          <p:spPr bwMode="auto">
            <a:xfrm>
              <a:off x="1797867" y="3429000"/>
              <a:ext cx="4093264" cy="391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9" name="ïṣļîďè">
              <a:extLst>
                <a:ext uri="{FF2B5EF4-FFF2-40B4-BE49-F238E27FC236}">
                  <a16:creationId xmlns:a16="http://schemas.microsoft.com/office/drawing/2014/main" id="{A470C63A-CC62-4E5D-BF54-6D9A187D837C}"/>
                </a:ext>
              </a:extLst>
            </p:cNvPr>
            <p:cNvSpPr/>
            <p:nvPr/>
          </p:nvSpPr>
          <p:spPr bwMode="auto">
            <a:xfrm>
              <a:off x="668200" y="3366077"/>
              <a:ext cx="1024443" cy="1026520"/>
            </a:xfrm>
            <a:prstGeom prst="ellipse">
              <a:avLst/>
            </a:prstGeom>
            <a:solidFill>
              <a:srgbClr val="0E419C"/>
            </a:solidFill>
            <a:ln w="57150">
              <a:noFill/>
              <a:round/>
              <a:headEnd/>
              <a:tailEnd/>
            </a:ln>
            <a:extLst/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700">
                <a:solidFill>
                  <a:schemeClr val="tx1"/>
                </a:solidFill>
              </a:endParaRPr>
            </a:p>
          </p:txBody>
        </p:sp>
        <p:sp>
          <p:nvSpPr>
            <p:cNvPr id="10" name="iślîḓé">
              <a:extLst>
                <a:ext uri="{FF2B5EF4-FFF2-40B4-BE49-F238E27FC236}">
                  <a16:creationId xmlns:a16="http://schemas.microsoft.com/office/drawing/2014/main" id="{B12C2E05-88C1-418F-BBED-F41AED5009EC}"/>
                </a:ext>
              </a:extLst>
            </p:cNvPr>
            <p:cNvSpPr/>
            <p:nvPr/>
          </p:nvSpPr>
          <p:spPr bwMode="auto">
            <a:xfrm>
              <a:off x="875579" y="3580099"/>
              <a:ext cx="609685" cy="598476"/>
            </a:xfrm>
            <a:custGeom>
              <a:avLst/>
              <a:gdLst>
                <a:gd name="connsiteX0" fmla="*/ 170608 w 607804"/>
                <a:gd name="connsiteY0" fmla="*/ 262009 h 596630"/>
                <a:gd name="connsiteX1" fmla="*/ 260792 w 607804"/>
                <a:gd name="connsiteY1" fmla="*/ 427304 h 596630"/>
                <a:gd name="connsiteX2" fmla="*/ 303865 w 607804"/>
                <a:gd name="connsiteY2" fmla="*/ 451493 h 596630"/>
                <a:gd name="connsiteX3" fmla="*/ 346938 w 607804"/>
                <a:gd name="connsiteY3" fmla="*/ 427304 h 596630"/>
                <a:gd name="connsiteX4" fmla="*/ 408855 w 607804"/>
                <a:gd name="connsiteY4" fmla="*/ 319795 h 596630"/>
                <a:gd name="connsiteX5" fmla="*/ 519229 w 607804"/>
                <a:gd name="connsiteY5" fmla="*/ 298293 h 596630"/>
                <a:gd name="connsiteX6" fmla="*/ 552880 w 607804"/>
                <a:gd name="connsiteY6" fmla="*/ 319795 h 596630"/>
                <a:gd name="connsiteX7" fmla="*/ 606721 w 607804"/>
                <a:gd name="connsiteY7" fmla="*/ 538844 h 596630"/>
                <a:gd name="connsiteX8" fmla="*/ 602683 w 607804"/>
                <a:gd name="connsiteY8" fmla="*/ 563034 h 596630"/>
                <a:gd name="connsiteX9" fmla="*/ 582493 w 607804"/>
                <a:gd name="connsiteY9" fmla="*/ 575128 h 596630"/>
                <a:gd name="connsiteX10" fmla="*/ 414239 w 607804"/>
                <a:gd name="connsiteY10" fmla="*/ 596630 h 596630"/>
                <a:gd name="connsiteX11" fmla="*/ 400779 w 607804"/>
                <a:gd name="connsiteY11" fmla="*/ 595286 h 596630"/>
                <a:gd name="connsiteX12" fmla="*/ 205605 w 607804"/>
                <a:gd name="connsiteY12" fmla="*/ 532125 h 596630"/>
                <a:gd name="connsiteX13" fmla="*/ 189453 w 607804"/>
                <a:gd name="connsiteY13" fmla="*/ 532125 h 596630"/>
                <a:gd name="connsiteX14" fmla="*/ 37352 w 607804"/>
                <a:gd name="connsiteY14" fmla="*/ 572441 h 596630"/>
                <a:gd name="connsiteX15" fmla="*/ 9085 w 607804"/>
                <a:gd name="connsiteY15" fmla="*/ 565721 h 596630"/>
                <a:gd name="connsiteX16" fmla="*/ 1009 w 607804"/>
                <a:gd name="connsiteY16" fmla="*/ 537500 h 596630"/>
                <a:gd name="connsiteX17" fmla="*/ 54850 w 607804"/>
                <a:gd name="connsiteY17" fmla="*/ 321139 h 596630"/>
                <a:gd name="connsiteX18" fmla="*/ 72348 w 607804"/>
                <a:gd name="connsiteY18" fmla="*/ 300981 h 596630"/>
                <a:gd name="connsiteX19" fmla="*/ 302554 w 607804"/>
                <a:gd name="connsiteY19" fmla="*/ 68530 h 596630"/>
                <a:gd name="connsiteX20" fmla="*/ 237945 w 607804"/>
                <a:gd name="connsiteY20" fmla="*/ 133029 h 596630"/>
                <a:gd name="connsiteX21" fmla="*/ 302554 w 607804"/>
                <a:gd name="connsiteY21" fmla="*/ 197528 h 596630"/>
                <a:gd name="connsiteX22" fmla="*/ 367164 w 607804"/>
                <a:gd name="connsiteY22" fmla="*/ 133029 h 596630"/>
                <a:gd name="connsiteX23" fmla="*/ 302554 w 607804"/>
                <a:gd name="connsiteY23" fmla="*/ 68530 h 596630"/>
                <a:gd name="connsiteX24" fmla="*/ 303901 w 607804"/>
                <a:gd name="connsiteY24" fmla="*/ 0 h 596630"/>
                <a:gd name="connsiteX25" fmla="*/ 438504 w 607804"/>
                <a:gd name="connsiteY25" fmla="*/ 134373 h 596630"/>
                <a:gd name="connsiteX26" fmla="*/ 313323 w 607804"/>
                <a:gd name="connsiteY26" fmla="*/ 407150 h 596630"/>
                <a:gd name="connsiteX27" fmla="*/ 303901 w 607804"/>
                <a:gd name="connsiteY27" fmla="*/ 412525 h 596630"/>
                <a:gd name="connsiteX28" fmla="*/ 294478 w 607804"/>
                <a:gd name="connsiteY28" fmla="*/ 407150 h 596630"/>
                <a:gd name="connsiteX29" fmla="*/ 169297 w 607804"/>
                <a:gd name="connsiteY29" fmla="*/ 134373 h 596630"/>
                <a:gd name="connsiteX30" fmla="*/ 303901 w 607804"/>
                <a:gd name="connsiteY30" fmla="*/ 0 h 59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804" h="596630">
                  <a:moveTo>
                    <a:pt x="170608" y="262009"/>
                  </a:moveTo>
                  <a:cubicBezTo>
                    <a:pt x="196183" y="317107"/>
                    <a:pt x="229834" y="376237"/>
                    <a:pt x="260792" y="427304"/>
                  </a:cubicBezTo>
                  <a:cubicBezTo>
                    <a:pt x="270214" y="442086"/>
                    <a:pt x="286367" y="451493"/>
                    <a:pt x="303865" y="451493"/>
                  </a:cubicBezTo>
                  <a:cubicBezTo>
                    <a:pt x="321363" y="451493"/>
                    <a:pt x="337516" y="442086"/>
                    <a:pt x="346938" y="427304"/>
                  </a:cubicBezTo>
                  <a:cubicBezTo>
                    <a:pt x="367128" y="393707"/>
                    <a:pt x="388665" y="357423"/>
                    <a:pt x="408855" y="319795"/>
                  </a:cubicBezTo>
                  <a:cubicBezTo>
                    <a:pt x="411547" y="319795"/>
                    <a:pt x="519229" y="298293"/>
                    <a:pt x="519229" y="298293"/>
                  </a:cubicBezTo>
                  <a:cubicBezTo>
                    <a:pt x="534036" y="295605"/>
                    <a:pt x="548842" y="305013"/>
                    <a:pt x="552880" y="319795"/>
                  </a:cubicBezTo>
                  <a:lnTo>
                    <a:pt x="606721" y="538844"/>
                  </a:lnTo>
                  <a:cubicBezTo>
                    <a:pt x="609413" y="546907"/>
                    <a:pt x="606721" y="556314"/>
                    <a:pt x="602683" y="563034"/>
                  </a:cubicBezTo>
                  <a:cubicBezTo>
                    <a:pt x="598645" y="569753"/>
                    <a:pt x="590569" y="573784"/>
                    <a:pt x="582493" y="575128"/>
                  </a:cubicBezTo>
                  <a:lnTo>
                    <a:pt x="414239" y="596630"/>
                  </a:lnTo>
                  <a:cubicBezTo>
                    <a:pt x="408855" y="596630"/>
                    <a:pt x="404817" y="596630"/>
                    <a:pt x="400779" y="595286"/>
                  </a:cubicBezTo>
                  <a:lnTo>
                    <a:pt x="205605" y="532125"/>
                  </a:lnTo>
                  <a:cubicBezTo>
                    <a:pt x="200221" y="530781"/>
                    <a:pt x="194837" y="530781"/>
                    <a:pt x="189453" y="532125"/>
                  </a:cubicBezTo>
                  <a:lnTo>
                    <a:pt x="37352" y="572441"/>
                  </a:lnTo>
                  <a:cubicBezTo>
                    <a:pt x="26584" y="575128"/>
                    <a:pt x="15815" y="572441"/>
                    <a:pt x="9085" y="565721"/>
                  </a:cubicBezTo>
                  <a:cubicBezTo>
                    <a:pt x="1009" y="557658"/>
                    <a:pt x="-1683" y="546907"/>
                    <a:pt x="1009" y="537500"/>
                  </a:cubicBezTo>
                  <a:lnTo>
                    <a:pt x="54850" y="321139"/>
                  </a:lnTo>
                  <a:cubicBezTo>
                    <a:pt x="57542" y="311732"/>
                    <a:pt x="64272" y="305013"/>
                    <a:pt x="72348" y="300981"/>
                  </a:cubicBezTo>
                  <a:close/>
                  <a:moveTo>
                    <a:pt x="302554" y="68530"/>
                  </a:moveTo>
                  <a:cubicBezTo>
                    <a:pt x="266212" y="68530"/>
                    <a:pt x="237945" y="98092"/>
                    <a:pt x="237945" y="133029"/>
                  </a:cubicBezTo>
                  <a:cubicBezTo>
                    <a:pt x="237945" y="169310"/>
                    <a:pt x="266212" y="197528"/>
                    <a:pt x="302554" y="197528"/>
                  </a:cubicBezTo>
                  <a:cubicBezTo>
                    <a:pt x="338897" y="197528"/>
                    <a:pt x="367164" y="167966"/>
                    <a:pt x="367164" y="133029"/>
                  </a:cubicBezTo>
                  <a:cubicBezTo>
                    <a:pt x="367164" y="96749"/>
                    <a:pt x="337551" y="68530"/>
                    <a:pt x="302554" y="68530"/>
                  </a:cubicBezTo>
                  <a:close/>
                  <a:moveTo>
                    <a:pt x="303901" y="0"/>
                  </a:moveTo>
                  <a:cubicBezTo>
                    <a:pt x="377932" y="0"/>
                    <a:pt x="438504" y="60468"/>
                    <a:pt x="438504" y="134373"/>
                  </a:cubicBezTo>
                  <a:cubicBezTo>
                    <a:pt x="438504" y="196185"/>
                    <a:pt x="344282" y="357432"/>
                    <a:pt x="313323" y="407150"/>
                  </a:cubicBezTo>
                  <a:cubicBezTo>
                    <a:pt x="310631" y="409838"/>
                    <a:pt x="307939" y="412525"/>
                    <a:pt x="303901" y="412525"/>
                  </a:cubicBezTo>
                  <a:cubicBezTo>
                    <a:pt x="301208" y="412525"/>
                    <a:pt x="297170" y="409838"/>
                    <a:pt x="294478" y="407150"/>
                  </a:cubicBezTo>
                  <a:cubicBezTo>
                    <a:pt x="263519" y="357432"/>
                    <a:pt x="169297" y="196185"/>
                    <a:pt x="169297" y="134373"/>
                  </a:cubicBezTo>
                  <a:cubicBezTo>
                    <a:pt x="169297" y="60468"/>
                    <a:pt x="229869" y="0"/>
                    <a:pt x="30390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332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03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316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A94A23F4-20FE-4B07-8207-0933AC7DA62A}"/>
              </a:ext>
            </a:extLst>
          </p:cNvPr>
          <p:cNvGrpSpPr/>
          <p:nvPr/>
        </p:nvGrpSpPr>
        <p:grpSpPr>
          <a:xfrm>
            <a:off x="670716" y="1478709"/>
            <a:ext cx="10850567" cy="4714119"/>
            <a:chOff x="669921" y="1144880"/>
            <a:chExt cx="10850567" cy="4714119"/>
          </a:xfrm>
        </p:grpSpPr>
        <p:pic>
          <p:nvPicPr>
            <p:cNvPr id="20" name="图片 19" descr="图片包含 树, 户外, 天空, 草&#10;&#10;已生成极高可信度的说明">
              <a:extLst>
                <a:ext uri="{FF2B5EF4-FFF2-40B4-BE49-F238E27FC236}">
                  <a16:creationId xmlns:a16="http://schemas.microsoft.com/office/drawing/2014/main" id="{4F06F0B9-F1A1-4241-99BF-1685F42245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547"/>
            <a:stretch/>
          </p:blipFill>
          <p:spPr>
            <a:xfrm>
              <a:off x="669921" y="1144880"/>
              <a:ext cx="6046550" cy="4568235"/>
            </a:xfrm>
            <a:prstGeom prst="rect">
              <a:avLst/>
            </a:prstGeom>
          </p:spPr>
        </p:pic>
        <p:grpSp>
          <p:nvGrpSpPr>
            <p:cNvPr id="2" name="0e458ad7-88e0-4ba2-b9b4-1dceb65f7bb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5C7A03DD-8146-4005-B487-FC024D890C6D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669921" y="1144881"/>
              <a:ext cx="10850567" cy="4714118"/>
              <a:chOff x="669921" y="1144881"/>
              <a:chExt cx="10850567" cy="4714118"/>
            </a:xfrm>
          </p:grpSpPr>
          <p:sp>
            <p:nvSpPr>
              <p:cNvPr id="4" name="iṩ1iḋé">
                <a:extLst>
                  <a:ext uri="{FF2B5EF4-FFF2-40B4-BE49-F238E27FC236}">
                    <a16:creationId xmlns:a16="http://schemas.microsoft.com/office/drawing/2014/main" id="{E6872EBF-3C16-4A60-AA31-81AAEFD19E17}"/>
                  </a:ext>
                </a:extLst>
              </p:cNvPr>
              <p:cNvSpPr/>
              <p:nvPr/>
            </p:nvSpPr>
            <p:spPr>
              <a:xfrm flipH="1">
                <a:off x="669921" y="1144881"/>
                <a:ext cx="6046553" cy="1429119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80000"/>
                </a:schemeClr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" name="îṣlîḑe">
                <a:extLst>
                  <a:ext uri="{FF2B5EF4-FFF2-40B4-BE49-F238E27FC236}">
                    <a16:creationId xmlns:a16="http://schemas.microsoft.com/office/drawing/2014/main" id="{F751E8B9-E603-465E-9F09-4B5DCFBE53ED}"/>
                  </a:ext>
                </a:extLst>
              </p:cNvPr>
              <p:cNvSpPr txBox="1"/>
              <p:nvPr/>
            </p:nvSpPr>
            <p:spPr>
              <a:xfrm>
                <a:off x="669926" y="1144881"/>
                <a:ext cx="6046550" cy="1429119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 anchor="ctr"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</a:rPr>
                  <a:t>Unified fonts make reading more fluent.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1600" b="1" dirty="0">
                    <a:solidFill>
                      <a:schemeClr val="bg1"/>
                    </a:solidFill>
                  </a:rPr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</a:rPr>
                  <a:t>Adjust the spacing to adapt to Chinese typesetting, use the reference line in PPT.</a:t>
                </a:r>
                <a:endParaRPr lang="en-US" altLang="zh-CN" sz="14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" name="isḷîḍè">
                <a:extLst>
                  <a:ext uri="{FF2B5EF4-FFF2-40B4-BE49-F238E27FC236}">
                    <a16:creationId xmlns:a16="http://schemas.microsoft.com/office/drawing/2014/main" id="{0CDEF543-E0B4-444E-A43D-6011D789290F}"/>
                  </a:ext>
                </a:extLst>
              </p:cNvPr>
              <p:cNvGrpSpPr/>
              <p:nvPr/>
            </p:nvGrpSpPr>
            <p:grpSpPr>
              <a:xfrm>
                <a:off x="6378975" y="2881881"/>
                <a:ext cx="675000" cy="675005"/>
                <a:chOff x="7209746" y="4153276"/>
                <a:chExt cx="675000" cy="675005"/>
              </a:xfrm>
            </p:grpSpPr>
            <p:sp>
              <p:nvSpPr>
                <p:cNvPr id="17" name="îṣľîḍé">
                  <a:extLst>
                    <a:ext uri="{FF2B5EF4-FFF2-40B4-BE49-F238E27FC236}">
                      <a16:creationId xmlns:a16="http://schemas.microsoft.com/office/drawing/2014/main" id="{680347D4-32C4-4157-B5A1-E6D70ED6800E}"/>
                    </a:ext>
                  </a:extLst>
                </p:cNvPr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rgbClr val="0E419C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8" name="iS1íḑè">
                  <a:extLst>
                    <a:ext uri="{FF2B5EF4-FFF2-40B4-BE49-F238E27FC236}">
                      <a16:creationId xmlns:a16="http://schemas.microsoft.com/office/drawing/2014/main" id="{F6D9A113-C4A0-4E05-A1CC-06B73AB0F910}"/>
                    </a:ext>
                  </a:extLst>
                </p:cNvPr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198" dirty="0"/>
                </a:p>
              </p:txBody>
            </p:sp>
          </p:grpSp>
          <p:grpSp>
            <p:nvGrpSpPr>
              <p:cNvPr id="7" name="iṡļîďê">
                <a:extLst>
                  <a:ext uri="{FF2B5EF4-FFF2-40B4-BE49-F238E27FC236}">
                    <a16:creationId xmlns:a16="http://schemas.microsoft.com/office/drawing/2014/main" id="{DFD7CCFC-5545-428E-AA6C-286727C76153}"/>
                  </a:ext>
                </a:extLst>
              </p:cNvPr>
              <p:cNvGrpSpPr/>
              <p:nvPr/>
            </p:nvGrpSpPr>
            <p:grpSpPr>
              <a:xfrm>
                <a:off x="7219382" y="2709000"/>
                <a:ext cx="4301106" cy="1214999"/>
                <a:chOff x="7219382" y="2709000"/>
                <a:chExt cx="3082200" cy="1214999"/>
              </a:xfrm>
            </p:grpSpPr>
            <p:sp>
              <p:nvSpPr>
                <p:cNvPr id="15" name="í$ļíďé">
                  <a:extLst>
                    <a:ext uri="{FF2B5EF4-FFF2-40B4-BE49-F238E27FC236}">
                      <a16:creationId xmlns:a16="http://schemas.microsoft.com/office/drawing/2014/main" id="{92A254EB-DE43-48E7-A72B-2050E6C54845}"/>
                    </a:ext>
                  </a:extLst>
                </p:cNvPr>
                <p:cNvSpPr/>
                <p:nvPr/>
              </p:nvSpPr>
              <p:spPr bwMode="auto">
                <a:xfrm>
                  <a:off x="7219382" y="3128234"/>
                  <a:ext cx="3082200" cy="7957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Supporting text here.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You can use the icon library in </a:t>
                  </a:r>
                  <a:r>
                    <a:rPr lang="en-US" altLang="zh-CN" sz="900" dirty="0" err="1"/>
                    <a:t>iSlide</a:t>
                  </a:r>
                  <a:r>
                    <a:rPr lang="en-US" altLang="zh-CN" sz="900" dirty="0"/>
                    <a:t>  (www.islide.cc) to filter and replace existing icon elements with one click.</a:t>
                  </a:r>
                </a:p>
              </p:txBody>
            </p:sp>
            <p:sp>
              <p:nvSpPr>
                <p:cNvPr id="16" name="íslídê">
                  <a:extLst>
                    <a:ext uri="{FF2B5EF4-FFF2-40B4-BE49-F238E27FC236}">
                      <a16:creationId xmlns:a16="http://schemas.microsoft.com/office/drawing/2014/main" id="{4938D404-5BB8-4FB0-8B5C-67F25B9C1DF6}"/>
                    </a:ext>
                  </a:extLst>
                </p:cNvPr>
                <p:cNvSpPr txBox="1"/>
                <p:nvPr/>
              </p:nvSpPr>
              <p:spPr bwMode="auto">
                <a:xfrm>
                  <a:off x="7219382" y="2709000"/>
                  <a:ext cx="3082200" cy="4192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b="1" dirty="0"/>
                    <a:t>Text here</a:t>
                  </a:r>
                </a:p>
              </p:txBody>
            </p:sp>
          </p:grpSp>
          <p:grpSp>
            <p:nvGrpSpPr>
              <p:cNvPr id="8" name="i$ḷíḍe">
                <a:extLst>
                  <a:ext uri="{FF2B5EF4-FFF2-40B4-BE49-F238E27FC236}">
                    <a16:creationId xmlns:a16="http://schemas.microsoft.com/office/drawing/2014/main" id="{7A0F52CC-FDC4-4B5C-AFA5-570091FE5A8B}"/>
                  </a:ext>
                </a:extLst>
              </p:cNvPr>
              <p:cNvGrpSpPr/>
              <p:nvPr/>
            </p:nvGrpSpPr>
            <p:grpSpPr>
              <a:xfrm>
                <a:off x="6378975" y="4816881"/>
                <a:ext cx="675000" cy="675005"/>
                <a:chOff x="7209746" y="4153276"/>
                <a:chExt cx="675000" cy="675005"/>
              </a:xfrm>
            </p:grpSpPr>
            <p:sp>
              <p:nvSpPr>
                <p:cNvPr id="13" name="îṣļiḍé">
                  <a:extLst>
                    <a:ext uri="{FF2B5EF4-FFF2-40B4-BE49-F238E27FC236}">
                      <a16:creationId xmlns:a16="http://schemas.microsoft.com/office/drawing/2014/main" id="{9CA5D83D-570F-4669-A443-A0C010304C96}"/>
                    </a:ext>
                  </a:extLst>
                </p:cNvPr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chemeClr val="accent3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4" name="ïṩľïḓe">
                  <a:extLst>
                    <a:ext uri="{FF2B5EF4-FFF2-40B4-BE49-F238E27FC236}">
                      <a16:creationId xmlns:a16="http://schemas.microsoft.com/office/drawing/2014/main" id="{FBE2B2D8-933D-424C-AD1E-A886A9EB53CB}"/>
                    </a:ext>
                  </a:extLst>
                </p:cNvPr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198" dirty="0"/>
                </a:p>
              </p:txBody>
            </p:sp>
          </p:grpSp>
          <p:grpSp>
            <p:nvGrpSpPr>
              <p:cNvPr id="9" name="iṣľídé">
                <a:extLst>
                  <a:ext uri="{FF2B5EF4-FFF2-40B4-BE49-F238E27FC236}">
                    <a16:creationId xmlns:a16="http://schemas.microsoft.com/office/drawing/2014/main" id="{18EB6FEF-2031-4346-B16E-B366C93039A3}"/>
                  </a:ext>
                </a:extLst>
              </p:cNvPr>
              <p:cNvGrpSpPr/>
              <p:nvPr/>
            </p:nvGrpSpPr>
            <p:grpSpPr>
              <a:xfrm>
                <a:off x="7219382" y="4644000"/>
                <a:ext cx="4301106" cy="1214999"/>
                <a:chOff x="7219382" y="2709000"/>
                <a:chExt cx="3082200" cy="1214999"/>
              </a:xfrm>
            </p:grpSpPr>
            <p:sp>
              <p:nvSpPr>
                <p:cNvPr id="11" name="íśļiďè">
                  <a:extLst>
                    <a:ext uri="{FF2B5EF4-FFF2-40B4-BE49-F238E27FC236}">
                      <a16:creationId xmlns:a16="http://schemas.microsoft.com/office/drawing/2014/main" id="{6F38D32E-0C93-47D9-B20B-EDB714042797}"/>
                    </a:ext>
                  </a:extLst>
                </p:cNvPr>
                <p:cNvSpPr/>
                <p:nvPr/>
              </p:nvSpPr>
              <p:spPr bwMode="auto">
                <a:xfrm>
                  <a:off x="7219382" y="3128234"/>
                  <a:ext cx="3082200" cy="7957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Supporting text here.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You can use the icon library in </a:t>
                  </a:r>
                  <a:r>
                    <a:rPr lang="en-US" altLang="zh-CN" sz="900" dirty="0" err="1"/>
                    <a:t>iSlide</a:t>
                  </a:r>
                  <a:r>
                    <a:rPr lang="en-US" altLang="zh-CN" sz="900" dirty="0"/>
                    <a:t>  (www.islide.cc) to filter and replace existing icon elements with one click.</a:t>
                  </a:r>
                </a:p>
              </p:txBody>
            </p:sp>
            <p:sp>
              <p:nvSpPr>
                <p:cNvPr id="12" name="íṧḻîḓe">
                  <a:extLst>
                    <a:ext uri="{FF2B5EF4-FFF2-40B4-BE49-F238E27FC236}">
                      <a16:creationId xmlns:a16="http://schemas.microsoft.com/office/drawing/2014/main" id="{57E24755-E714-4244-9786-857F65543863}"/>
                    </a:ext>
                  </a:extLst>
                </p:cNvPr>
                <p:cNvSpPr txBox="1"/>
                <p:nvPr/>
              </p:nvSpPr>
              <p:spPr bwMode="auto">
                <a:xfrm>
                  <a:off x="7219382" y="2709000"/>
                  <a:ext cx="3082200" cy="4192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b="1" dirty="0"/>
                    <a:t>Text here</a:t>
                  </a:r>
                </a:p>
              </p:txBody>
            </p:sp>
          </p:grp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665E8159-7242-4E43-961B-92E29DE54D5C}"/>
                  </a:ext>
                </a:extLst>
              </p:cNvPr>
              <p:cNvCxnSpPr/>
              <p:nvPr/>
            </p:nvCxnSpPr>
            <p:spPr>
              <a:xfrm>
                <a:off x="7311000" y="4239000"/>
                <a:ext cx="4209488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5910072-E3E6-4080-AFC6-BAEDEDC872B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1A58A7A-EAF3-4A32-A3BF-42080A6160EC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4" name="图片 23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7899EC21-FF41-4977-B5D8-CB2E6ABA8F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81567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6b6bdb5-7179-4b1d-b175-75f24183670d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e458ad7-88e0-4ba2-b9b4-1dceb65f7bb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254</Words>
  <Application>Microsoft Macintosh PowerPoint</Application>
  <PresentationFormat>宽屏</PresentationFormat>
  <Paragraphs>54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Adobe Gothic Std B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Microsoft Office User</cp:lastModifiedBy>
  <cp:revision>19</cp:revision>
  <dcterms:created xsi:type="dcterms:W3CDTF">2018-10-08T11:44:05Z</dcterms:created>
  <dcterms:modified xsi:type="dcterms:W3CDTF">2019-05-31T07:40:35Z</dcterms:modified>
</cp:coreProperties>
</file>